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8" r:id="rId4"/>
  </p:sldMasterIdLst>
  <p:sldIdLst>
    <p:sldId id="298" r:id="rId5"/>
    <p:sldId id="306" r:id="rId6"/>
    <p:sldId id="302" r:id="rId7"/>
    <p:sldId id="303" r:id="rId8"/>
    <p:sldId id="301" r:id="rId9"/>
    <p:sldId id="309" r:id="rId10"/>
    <p:sldId id="305" r:id="rId11"/>
    <p:sldId id="307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3A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19" autoAdjust="0"/>
  </p:normalViewPr>
  <p:slideViewPr>
    <p:cSldViewPr snapToGrid="0">
      <p:cViewPr>
        <p:scale>
          <a:sx n="112" d="100"/>
          <a:sy n="112" d="100"/>
        </p:scale>
        <p:origin x="496" y="1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jpg"/><Relationship Id="rId7" Type="http://schemas.openxmlformats.org/officeDocument/2006/relationships/image" Target="../media/image8.jpeg"/><Relationship Id="rId2" Type="http://schemas.openxmlformats.org/officeDocument/2006/relationships/image" Target="../media/image3.png"/><Relationship Id="rId1" Type="http://schemas.openxmlformats.org/officeDocument/2006/relationships/image" Target="../media/image2.png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jpg"/><Relationship Id="rId7" Type="http://schemas.openxmlformats.org/officeDocument/2006/relationships/image" Target="../media/image8.jpeg"/><Relationship Id="rId2" Type="http://schemas.openxmlformats.org/officeDocument/2006/relationships/image" Target="../media/image3.png"/><Relationship Id="rId1" Type="http://schemas.openxmlformats.org/officeDocument/2006/relationships/image" Target="../media/image2.png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54C6C05-F9F1-4875-94F4-F65CAB66B254}" type="doc">
      <dgm:prSet loTypeId="urn:microsoft.com/office/officeart/2018/2/layout/IconCircle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17E8877-E107-40BA-B2E0-66D42BA3E75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Data </a:t>
          </a:r>
        </a:p>
      </dgm:t>
    </dgm:pt>
    <dgm:pt modelId="{61F73EC8-D74E-4FE0-8F8B-21D4863F67C3}" type="parTrans" cxnId="{12AD01B1-1CF5-4605-8780-FD581C2CA409}">
      <dgm:prSet/>
      <dgm:spPr/>
      <dgm:t>
        <a:bodyPr/>
        <a:lstStyle/>
        <a:p>
          <a:endParaRPr lang="en-US"/>
        </a:p>
      </dgm:t>
    </dgm:pt>
    <dgm:pt modelId="{04BE0476-9486-4C02-8F0D-13729F88498B}" type="sibTrans" cxnId="{12AD01B1-1CF5-4605-8780-FD581C2CA409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AF03039B-9580-4539-B101-A79EC215543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Pandas</a:t>
          </a:r>
        </a:p>
      </dgm:t>
    </dgm:pt>
    <dgm:pt modelId="{63C5D41D-0224-4DA2-A5E8-55F9B052C113}" type="parTrans" cxnId="{DBA15BF5-D8A9-4BC2-9D1B-0E1210291161}">
      <dgm:prSet/>
      <dgm:spPr/>
      <dgm:t>
        <a:bodyPr/>
        <a:lstStyle/>
        <a:p>
          <a:endParaRPr lang="en-US"/>
        </a:p>
      </dgm:t>
    </dgm:pt>
    <dgm:pt modelId="{787CBFF8-36C0-430E-A9BD-099069D2AF54}" type="sibTrans" cxnId="{DBA15BF5-D8A9-4BC2-9D1B-0E1210291161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073A121F-BB89-461D-9BD3-08174392386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ML -Models</a:t>
          </a:r>
        </a:p>
      </dgm:t>
    </dgm:pt>
    <dgm:pt modelId="{E1B5993D-B00A-4BB9-B729-3005EAA36D97}" type="parTrans" cxnId="{7AF9FAD9-62EB-4892-B467-0F8BD0AA9E8B}">
      <dgm:prSet/>
      <dgm:spPr/>
      <dgm:t>
        <a:bodyPr/>
        <a:lstStyle/>
        <a:p>
          <a:endParaRPr lang="en-US"/>
        </a:p>
      </dgm:t>
    </dgm:pt>
    <dgm:pt modelId="{DC56E6A7-62B4-461B-B18B-6A9E473B5878}" type="sibTrans" cxnId="{7AF9FAD9-62EB-4892-B467-0F8BD0AA9E8B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6469CEB9-1EF2-45EA-B1EF-01575144098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Python – Flask</a:t>
          </a:r>
        </a:p>
      </dgm:t>
    </dgm:pt>
    <dgm:pt modelId="{BDA0151E-3549-4F85-8200-3D7358CF38C1}" type="parTrans" cxnId="{07B8C971-A6A9-48EF-B05E-75E290CF1DDD}">
      <dgm:prSet/>
      <dgm:spPr/>
      <dgm:t>
        <a:bodyPr/>
        <a:lstStyle/>
        <a:p>
          <a:endParaRPr lang="en-US"/>
        </a:p>
      </dgm:t>
    </dgm:pt>
    <dgm:pt modelId="{CB765CBD-CE86-4A90-8632-0525C9C72740}" type="sibTrans" cxnId="{07B8C971-A6A9-48EF-B05E-75E290CF1DDD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0D01D37C-E6AE-4388-B654-DED77886185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HTML/CSS</a:t>
          </a:r>
        </a:p>
      </dgm:t>
    </dgm:pt>
    <dgm:pt modelId="{3E0FDAB4-5BB5-4727-88D2-3DFBBDD74A94}" type="parTrans" cxnId="{8965F4B0-4F4B-4684-99EF-AC526DFAEDB7}">
      <dgm:prSet/>
      <dgm:spPr/>
      <dgm:t>
        <a:bodyPr/>
        <a:lstStyle/>
        <a:p>
          <a:endParaRPr lang="en-US"/>
        </a:p>
      </dgm:t>
    </dgm:pt>
    <dgm:pt modelId="{4157260A-A754-462D-AEA7-25CE723EEC67}" type="sibTrans" cxnId="{8965F4B0-4F4B-4684-99EF-AC526DFAEDB7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903D44DE-AD99-A24F-A18B-2BAF2625835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 err="1"/>
            <a:t>Javascript</a:t>
          </a:r>
          <a:endParaRPr lang="en-US" dirty="0"/>
        </a:p>
      </dgm:t>
    </dgm:pt>
    <dgm:pt modelId="{A538A8D9-A979-A64B-BDDA-34AB3D346751}" type="parTrans" cxnId="{3E46BAED-78AE-8843-ABEE-9ED0075E7F10}">
      <dgm:prSet/>
      <dgm:spPr/>
      <dgm:t>
        <a:bodyPr/>
        <a:lstStyle/>
        <a:p>
          <a:endParaRPr lang="en-GB"/>
        </a:p>
      </dgm:t>
    </dgm:pt>
    <dgm:pt modelId="{6A94CD78-37D1-904D-BF0F-33E49043972B}" type="sibTrans" cxnId="{3E46BAED-78AE-8843-ABEE-9ED0075E7F10}">
      <dgm:prSet/>
      <dgm:spPr/>
      <dgm:t>
        <a:bodyPr/>
        <a:lstStyle/>
        <a:p>
          <a:pPr>
            <a:lnSpc>
              <a:spcPct val="100000"/>
            </a:lnSpc>
          </a:pPr>
          <a:endParaRPr lang="en-GB"/>
        </a:p>
      </dgm:t>
    </dgm:pt>
    <dgm:pt modelId="{6B840D26-0CBA-0E42-806A-D15F9C12DB2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Tableau</a:t>
          </a:r>
        </a:p>
      </dgm:t>
    </dgm:pt>
    <dgm:pt modelId="{ED801ACD-3EC0-BD45-BCBE-007C5A63789E}" type="parTrans" cxnId="{4B1FF3E8-B55F-174A-89CA-048CC9A76D35}">
      <dgm:prSet/>
      <dgm:spPr/>
      <dgm:t>
        <a:bodyPr/>
        <a:lstStyle/>
        <a:p>
          <a:endParaRPr lang="en-GB"/>
        </a:p>
      </dgm:t>
    </dgm:pt>
    <dgm:pt modelId="{41BC0184-ADFB-BD4B-98CD-C8E5C244D40A}" type="sibTrans" cxnId="{4B1FF3E8-B55F-174A-89CA-048CC9A76D35}">
      <dgm:prSet/>
      <dgm:spPr/>
      <dgm:t>
        <a:bodyPr/>
        <a:lstStyle/>
        <a:p>
          <a:pPr>
            <a:lnSpc>
              <a:spcPct val="100000"/>
            </a:lnSpc>
          </a:pPr>
          <a:endParaRPr lang="en-GB"/>
        </a:p>
      </dgm:t>
    </dgm:pt>
    <dgm:pt modelId="{65DC4A35-FA74-534A-B2A5-2B1EF25D9CF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Heroku</a:t>
          </a:r>
        </a:p>
      </dgm:t>
    </dgm:pt>
    <dgm:pt modelId="{F0B03CCE-2C8F-3344-855E-95C9C6120E8F}" type="parTrans" cxnId="{B245066B-A398-8449-8DD9-CA86B29341BC}">
      <dgm:prSet/>
      <dgm:spPr/>
      <dgm:t>
        <a:bodyPr/>
        <a:lstStyle/>
        <a:p>
          <a:endParaRPr lang="en-GB"/>
        </a:p>
      </dgm:t>
    </dgm:pt>
    <dgm:pt modelId="{23E53F26-69E3-0D4D-9BFD-D22FD0F209E3}" type="sibTrans" cxnId="{B245066B-A398-8449-8DD9-CA86B29341BC}">
      <dgm:prSet/>
      <dgm:spPr/>
      <dgm:t>
        <a:bodyPr/>
        <a:lstStyle/>
        <a:p>
          <a:endParaRPr lang="en-GB"/>
        </a:p>
      </dgm:t>
    </dgm:pt>
    <dgm:pt modelId="{C02772D1-2297-4DD3-8491-4153DE1A6EA8}" type="pres">
      <dgm:prSet presAssocID="{F54C6C05-F9F1-4875-94F4-F65CAB66B254}" presName="root" presStyleCnt="0">
        <dgm:presLayoutVars>
          <dgm:dir/>
          <dgm:resizeHandles val="exact"/>
        </dgm:presLayoutVars>
      </dgm:prSet>
      <dgm:spPr/>
    </dgm:pt>
    <dgm:pt modelId="{46D63F86-6EB7-4D97-83E8-A40F61018239}" type="pres">
      <dgm:prSet presAssocID="{F54C6C05-F9F1-4875-94F4-F65CAB66B254}" presName="container" presStyleCnt="0">
        <dgm:presLayoutVars>
          <dgm:dir/>
          <dgm:resizeHandles val="exact"/>
        </dgm:presLayoutVars>
      </dgm:prSet>
      <dgm:spPr/>
    </dgm:pt>
    <dgm:pt modelId="{12CFB9F5-AC4B-471D-8042-6BD305FE9195}" type="pres">
      <dgm:prSet presAssocID="{F17E8877-E107-40BA-B2E0-66D42BA3E754}" presName="compNode" presStyleCnt="0"/>
      <dgm:spPr/>
    </dgm:pt>
    <dgm:pt modelId="{263EB46B-D7A3-4C01-A5CC-3CB261315425}" type="pres">
      <dgm:prSet presAssocID="{F17E8877-E107-40BA-B2E0-66D42BA3E754}" presName="iconBgRect" presStyleLbl="bgShp" presStyleIdx="0" presStyleCnt="8"/>
      <dgm:spPr>
        <a:solidFill>
          <a:schemeClr val="accent1"/>
        </a:solidFill>
      </dgm:spPr>
    </dgm:pt>
    <dgm:pt modelId="{33FA1A7B-1CBD-401B-931F-A5581AFC6A74}" type="pres">
      <dgm:prSet presAssocID="{F17E8877-E107-40BA-B2E0-66D42BA3E754}" presName="iconRect" presStyleLbl="node1" presStyleIdx="0" presStyleCnt="8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9000" r="-79000"/>
          </a:stretch>
        </a:blipFill>
        <a:ln>
          <a:solidFill>
            <a:schemeClr val="bg1"/>
          </a:solidFill>
        </a:ln>
      </dgm:spPr>
    </dgm:pt>
    <dgm:pt modelId="{C74FCF77-731D-4387-A357-CF3B83128FCA}" type="pres">
      <dgm:prSet presAssocID="{F17E8877-E107-40BA-B2E0-66D42BA3E754}" presName="spaceRect" presStyleCnt="0"/>
      <dgm:spPr/>
    </dgm:pt>
    <dgm:pt modelId="{C66EB056-26F5-4C42-9653-1B86B0844D22}" type="pres">
      <dgm:prSet presAssocID="{F17E8877-E107-40BA-B2E0-66D42BA3E754}" presName="textRect" presStyleLbl="revTx" presStyleIdx="0" presStyleCnt="8">
        <dgm:presLayoutVars>
          <dgm:chMax val="1"/>
          <dgm:chPref val="1"/>
        </dgm:presLayoutVars>
      </dgm:prSet>
      <dgm:spPr/>
    </dgm:pt>
    <dgm:pt modelId="{03B5C51E-DDF9-443E-9FA4-AD116923AA9E}" type="pres">
      <dgm:prSet presAssocID="{04BE0476-9486-4C02-8F0D-13729F88498B}" presName="sibTrans" presStyleLbl="sibTrans2D1" presStyleIdx="0" presStyleCnt="0"/>
      <dgm:spPr/>
    </dgm:pt>
    <dgm:pt modelId="{E1EB2D9C-E982-48F9-9501-09BB1824A3CC}" type="pres">
      <dgm:prSet presAssocID="{AF03039B-9580-4539-B101-A79EC215543B}" presName="compNode" presStyleCnt="0"/>
      <dgm:spPr/>
    </dgm:pt>
    <dgm:pt modelId="{F201CD83-4A32-42C5-B269-0A6558CCB3C9}" type="pres">
      <dgm:prSet presAssocID="{AF03039B-9580-4539-B101-A79EC215543B}" presName="iconBgRect" presStyleLbl="bgShp" presStyleIdx="1" presStyleCnt="8"/>
      <dgm:spPr>
        <a:solidFill>
          <a:schemeClr val="accent1"/>
        </a:solidFill>
        <a:ln>
          <a:solidFill>
            <a:schemeClr val="bg1"/>
          </a:solidFill>
        </a:ln>
      </dgm:spPr>
    </dgm:pt>
    <dgm:pt modelId="{5AAC480B-2994-45CA-8D82-6BF96E2D8AE6}" type="pres">
      <dgm:prSet presAssocID="{AF03039B-9580-4539-B101-A79EC215543B}" presName="iconRect" presStyleLbl="node1" presStyleIdx="1" presStyleCnt="8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9000" b="-9000"/>
          </a:stretch>
        </a:blipFill>
        <a:ln>
          <a:solidFill>
            <a:schemeClr val="bg1"/>
          </a:solidFill>
        </a:ln>
      </dgm:spPr>
    </dgm:pt>
    <dgm:pt modelId="{225E77F2-7A68-465D-A250-8E3FEB4AA296}" type="pres">
      <dgm:prSet presAssocID="{AF03039B-9580-4539-B101-A79EC215543B}" presName="spaceRect" presStyleCnt="0"/>
      <dgm:spPr/>
    </dgm:pt>
    <dgm:pt modelId="{670499EE-0D05-4EFC-B91F-70BD150839D7}" type="pres">
      <dgm:prSet presAssocID="{AF03039B-9580-4539-B101-A79EC215543B}" presName="textRect" presStyleLbl="revTx" presStyleIdx="1" presStyleCnt="8">
        <dgm:presLayoutVars>
          <dgm:chMax val="1"/>
          <dgm:chPref val="1"/>
        </dgm:presLayoutVars>
      </dgm:prSet>
      <dgm:spPr/>
    </dgm:pt>
    <dgm:pt modelId="{606DCCB6-7F17-4CBF-AAE7-EAA21A675FB2}" type="pres">
      <dgm:prSet presAssocID="{787CBFF8-36C0-430E-A9BD-099069D2AF54}" presName="sibTrans" presStyleLbl="sibTrans2D1" presStyleIdx="0" presStyleCnt="0"/>
      <dgm:spPr/>
    </dgm:pt>
    <dgm:pt modelId="{CA6EE7AE-8A12-45DC-9420-9FC41586F014}" type="pres">
      <dgm:prSet presAssocID="{073A121F-BB89-461D-9BD3-081743923860}" presName="compNode" presStyleCnt="0"/>
      <dgm:spPr/>
    </dgm:pt>
    <dgm:pt modelId="{E8231F81-288D-4462-9F91-B7C1C3A2659F}" type="pres">
      <dgm:prSet presAssocID="{073A121F-BB89-461D-9BD3-081743923860}" presName="iconBgRect" presStyleLbl="bgShp" presStyleIdx="2" presStyleCnt="8"/>
      <dgm:spPr>
        <a:solidFill>
          <a:schemeClr val="accent1"/>
        </a:solidFill>
      </dgm:spPr>
    </dgm:pt>
    <dgm:pt modelId="{C19FBA9F-C666-47B5-871E-25E1B2B85D9C}" type="pres">
      <dgm:prSet presAssocID="{073A121F-BB89-461D-9BD3-081743923860}" presName="iconRect" presStyleLbl="node1" presStyleIdx="2" presStyleCnt="8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8000" r="-28000"/>
          </a:stretch>
        </a:blipFill>
        <a:ln>
          <a:solidFill>
            <a:schemeClr val="bg1"/>
          </a:solidFill>
        </a:ln>
      </dgm:spPr>
    </dgm:pt>
    <dgm:pt modelId="{2AF2770F-65DC-46D7-A8B5-2EF59FAC50CA}" type="pres">
      <dgm:prSet presAssocID="{073A121F-BB89-461D-9BD3-081743923860}" presName="spaceRect" presStyleCnt="0"/>
      <dgm:spPr/>
    </dgm:pt>
    <dgm:pt modelId="{2D6F4A2C-E1AD-49F5-9004-B3D9C58EEC59}" type="pres">
      <dgm:prSet presAssocID="{073A121F-BB89-461D-9BD3-081743923860}" presName="textRect" presStyleLbl="revTx" presStyleIdx="2" presStyleCnt="8">
        <dgm:presLayoutVars>
          <dgm:chMax val="1"/>
          <dgm:chPref val="1"/>
        </dgm:presLayoutVars>
      </dgm:prSet>
      <dgm:spPr/>
    </dgm:pt>
    <dgm:pt modelId="{CD970F75-91AD-4C97-987E-AEB15C0E1E11}" type="pres">
      <dgm:prSet presAssocID="{DC56E6A7-62B4-461B-B18B-6A9E473B5878}" presName="sibTrans" presStyleLbl="sibTrans2D1" presStyleIdx="0" presStyleCnt="0"/>
      <dgm:spPr/>
    </dgm:pt>
    <dgm:pt modelId="{9DB5D320-4BD9-4178-A1AA-9E76D9F78A3C}" type="pres">
      <dgm:prSet presAssocID="{6469CEB9-1EF2-45EA-B1EF-015751440981}" presName="compNode" presStyleCnt="0"/>
      <dgm:spPr/>
    </dgm:pt>
    <dgm:pt modelId="{438F125E-17AF-4A1E-9410-B46A0C66D403}" type="pres">
      <dgm:prSet presAssocID="{6469CEB9-1EF2-45EA-B1EF-015751440981}" presName="iconBgRect" presStyleLbl="bgShp" presStyleIdx="3" presStyleCnt="8"/>
      <dgm:spPr>
        <a:solidFill>
          <a:schemeClr val="accent1"/>
        </a:solidFill>
      </dgm:spPr>
    </dgm:pt>
    <dgm:pt modelId="{F7327DA4-938B-4EC9-B5C2-10D7745BEB33}" type="pres">
      <dgm:prSet presAssocID="{6469CEB9-1EF2-45EA-B1EF-015751440981}" presName="iconRect" presStyleLbl="node1" presStyleIdx="3" presStyleCnt="8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solidFill>
            <a:schemeClr val="bg1"/>
          </a:solidFill>
        </a:ln>
      </dgm:spPr>
    </dgm:pt>
    <dgm:pt modelId="{8D4889D3-DBB8-44ED-AA71-F01E33A950DD}" type="pres">
      <dgm:prSet presAssocID="{6469CEB9-1EF2-45EA-B1EF-015751440981}" presName="spaceRect" presStyleCnt="0"/>
      <dgm:spPr/>
    </dgm:pt>
    <dgm:pt modelId="{52E63A9F-647E-4406-90DD-E94C69141F0F}" type="pres">
      <dgm:prSet presAssocID="{6469CEB9-1EF2-45EA-B1EF-015751440981}" presName="textRect" presStyleLbl="revTx" presStyleIdx="3" presStyleCnt="8">
        <dgm:presLayoutVars>
          <dgm:chMax val="1"/>
          <dgm:chPref val="1"/>
        </dgm:presLayoutVars>
      </dgm:prSet>
      <dgm:spPr/>
    </dgm:pt>
    <dgm:pt modelId="{585DD374-AC4D-4200-B6F4-5D2C8CA993C7}" type="pres">
      <dgm:prSet presAssocID="{CB765CBD-CE86-4A90-8632-0525C9C72740}" presName="sibTrans" presStyleLbl="sibTrans2D1" presStyleIdx="0" presStyleCnt="0"/>
      <dgm:spPr/>
    </dgm:pt>
    <dgm:pt modelId="{DFD26463-BC6B-400D-9D5B-7267F4299F37}" type="pres">
      <dgm:prSet presAssocID="{0D01D37C-E6AE-4388-B654-DED778861852}" presName="compNode" presStyleCnt="0"/>
      <dgm:spPr/>
    </dgm:pt>
    <dgm:pt modelId="{D1820EA1-3831-4D94-A7AA-CC995E206C8E}" type="pres">
      <dgm:prSet presAssocID="{0D01D37C-E6AE-4388-B654-DED778861852}" presName="iconBgRect" presStyleLbl="bgShp" presStyleIdx="4" presStyleCnt="8"/>
      <dgm:spPr>
        <a:solidFill>
          <a:schemeClr val="accent1"/>
        </a:solidFill>
      </dgm:spPr>
    </dgm:pt>
    <dgm:pt modelId="{1E0B4D7B-BC86-412A-AAD0-E69DA834D044}" type="pres">
      <dgm:prSet presAssocID="{0D01D37C-E6AE-4388-B654-DED778861852}" presName="iconRect" presStyleLbl="node1" presStyleIdx="4" presStyleCnt="8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solidFill>
            <a:schemeClr val="bg1"/>
          </a:solidFill>
        </a:ln>
      </dgm:spPr>
    </dgm:pt>
    <dgm:pt modelId="{AC0276A6-D429-452E-AB0F-5D0A0C5BBE9E}" type="pres">
      <dgm:prSet presAssocID="{0D01D37C-E6AE-4388-B654-DED778861852}" presName="spaceRect" presStyleCnt="0"/>
      <dgm:spPr/>
    </dgm:pt>
    <dgm:pt modelId="{F4C7AC18-9CA7-43A5-B1ED-F78857864AE0}" type="pres">
      <dgm:prSet presAssocID="{0D01D37C-E6AE-4388-B654-DED778861852}" presName="textRect" presStyleLbl="revTx" presStyleIdx="4" presStyleCnt="8">
        <dgm:presLayoutVars>
          <dgm:chMax val="1"/>
          <dgm:chPref val="1"/>
        </dgm:presLayoutVars>
      </dgm:prSet>
      <dgm:spPr/>
    </dgm:pt>
    <dgm:pt modelId="{A0DDC77B-FC4B-0D44-B53E-F49E917E5F0A}" type="pres">
      <dgm:prSet presAssocID="{4157260A-A754-462D-AEA7-25CE723EEC67}" presName="sibTrans" presStyleLbl="sibTrans2D1" presStyleIdx="0" presStyleCnt="0"/>
      <dgm:spPr/>
    </dgm:pt>
    <dgm:pt modelId="{60C659E5-02A2-934D-B489-75F672F51807}" type="pres">
      <dgm:prSet presAssocID="{903D44DE-AD99-A24F-A18B-2BAF26258350}" presName="compNode" presStyleCnt="0"/>
      <dgm:spPr/>
    </dgm:pt>
    <dgm:pt modelId="{3197F66A-BC92-1C49-9622-4BC820B2A08E}" type="pres">
      <dgm:prSet presAssocID="{903D44DE-AD99-A24F-A18B-2BAF26258350}" presName="iconBgRect" presStyleLbl="bgShp" presStyleIdx="5" presStyleCnt="8"/>
      <dgm:spPr>
        <a:solidFill>
          <a:schemeClr val="accent1"/>
        </a:solidFill>
      </dgm:spPr>
    </dgm:pt>
    <dgm:pt modelId="{215A7427-DB98-6D4D-A365-A3D861CF857B}" type="pres">
      <dgm:prSet presAssocID="{903D44DE-AD99-A24F-A18B-2BAF26258350}" presName="iconRect" presStyleLbl="node1" presStyleIdx="5" presStyleCnt="8"/>
      <dgm:spPr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1000" r="-21000"/>
          </a:stretch>
        </a:blipFill>
        <a:ln>
          <a:solidFill>
            <a:schemeClr val="bg1"/>
          </a:solidFill>
        </a:ln>
      </dgm:spPr>
    </dgm:pt>
    <dgm:pt modelId="{8A7D26B9-341C-5940-940E-5F2496498148}" type="pres">
      <dgm:prSet presAssocID="{903D44DE-AD99-A24F-A18B-2BAF26258350}" presName="spaceRect" presStyleCnt="0"/>
      <dgm:spPr/>
    </dgm:pt>
    <dgm:pt modelId="{294AD803-3691-DF40-B399-07467444CA89}" type="pres">
      <dgm:prSet presAssocID="{903D44DE-AD99-A24F-A18B-2BAF26258350}" presName="textRect" presStyleLbl="revTx" presStyleIdx="5" presStyleCnt="8">
        <dgm:presLayoutVars>
          <dgm:chMax val="1"/>
          <dgm:chPref val="1"/>
        </dgm:presLayoutVars>
      </dgm:prSet>
      <dgm:spPr/>
    </dgm:pt>
    <dgm:pt modelId="{6F9F154D-E471-874D-8118-E6107B551FB2}" type="pres">
      <dgm:prSet presAssocID="{6A94CD78-37D1-904D-BF0F-33E49043972B}" presName="sibTrans" presStyleLbl="sibTrans2D1" presStyleIdx="0" presStyleCnt="0"/>
      <dgm:spPr/>
    </dgm:pt>
    <dgm:pt modelId="{7132D778-0E69-DA4E-9633-0EDC9D94991A}" type="pres">
      <dgm:prSet presAssocID="{6B840D26-0CBA-0E42-806A-D15F9C12DB28}" presName="compNode" presStyleCnt="0"/>
      <dgm:spPr/>
    </dgm:pt>
    <dgm:pt modelId="{D2A6A6C1-D58B-744C-8961-6763419107A3}" type="pres">
      <dgm:prSet presAssocID="{6B840D26-0CBA-0E42-806A-D15F9C12DB28}" presName="iconBgRect" presStyleLbl="bgShp" presStyleIdx="6" presStyleCnt="8"/>
      <dgm:spPr>
        <a:solidFill>
          <a:schemeClr val="accent1"/>
        </a:solidFill>
      </dgm:spPr>
    </dgm:pt>
    <dgm:pt modelId="{36FD8AED-1029-7E47-935F-F39E5FA99AED}" type="pres">
      <dgm:prSet presAssocID="{6B840D26-0CBA-0E42-806A-D15F9C12DB28}" presName="iconRect" presStyleLbl="node1" presStyleIdx="6" presStyleCnt="8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solidFill>
            <a:schemeClr val="bg1"/>
          </a:solidFill>
        </a:ln>
      </dgm:spPr>
    </dgm:pt>
    <dgm:pt modelId="{616AB187-769B-3B4C-9CE3-B5F0B30DDBB6}" type="pres">
      <dgm:prSet presAssocID="{6B840D26-0CBA-0E42-806A-D15F9C12DB28}" presName="spaceRect" presStyleCnt="0"/>
      <dgm:spPr/>
    </dgm:pt>
    <dgm:pt modelId="{743A24BA-4484-644B-8D02-09EC33AA9A6D}" type="pres">
      <dgm:prSet presAssocID="{6B840D26-0CBA-0E42-806A-D15F9C12DB28}" presName="textRect" presStyleLbl="revTx" presStyleIdx="6" presStyleCnt="8">
        <dgm:presLayoutVars>
          <dgm:chMax val="1"/>
          <dgm:chPref val="1"/>
        </dgm:presLayoutVars>
      </dgm:prSet>
      <dgm:spPr/>
    </dgm:pt>
    <dgm:pt modelId="{E94A0B2A-1FE1-B94C-A4B5-1019574E92B4}" type="pres">
      <dgm:prSet presAssocID="{41BC0184-ADFB-BD4B-98CD-C8E5C244D40A}" presName="sibTrans" presStyleLbl="sibTrans2D1" presStyleIdx="0" presStyleCnt="0"/>
      <dgm:spPr/>
    </dgm:pt>
    <dgm:pt modelId="{A492BEED-E673-5746-A712-FDF0FA0E7289}" type="pres">
      <dgm:prSet presAssocID="{65DC4A35-FA74-534A-B2A5-2B1EF25D9CFE}" presName="compNode" presStyleCnt="0"/>
      <dgm:spPr/>
    </dgm:pt>
    <dgm:pt modelId="{456105CC-190B-894C-A1B3-68044B5E4E66}" type="pres">
      <dgm:prSet presAssocID="{65DC4A35-FA74-534A-B2A5-2B1EF25D9CFE}" presName="iconBgRect" presStyleLbl="bgShp" presStyleIdx="7" presStyleCnt="8"/>
      <dgm:spPr>
        <a:solidFill>
          <a:schemeClr val="accent1"/>
        </a:solidFill>
      </dgm:spPr>
    </dgm:pt>
    <dgm:pt modelId="{3B8BA06D-D5A5-F548-9D78-7B1B892CD080}" type="pres">
      <dgm:prSet presAssocID="{65DC4A35-FA74-534A-B2A5-2B1EF25D9CFE}" presName="iconRect" presStyleLbl="node1" presStyleIdx="7" presStyleCnt="8"/>
      <dgm:spPr>
        <a:blipFill>
          <a:blip xmlns:r="http://schemas.openxmlformats.org/officeDocument/2006/relationships"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solidFill>
            <a:schemeClr val="bg1"/>
          </a:solidFill>
        </a:ln>
      </dgm:spPr>
    </dgm:pt>
    <dgm:pt modelId="{03747670-C26B-AA4B-A25B-9BAD9B161051}" type="pres">
      <dgm:prSet presAssocID="{65DC4A35-FA74-534A-B2A5-2B1EF25D9CFE}" presName="spaceRect" presStyleCnt="0"/>
      <dgm:spPr/>
    </dgm:pt>
    <dgm:pt modelId="{8E1074A1-DEDF-6B45-9925-61C018F79248}" type="pres">
      <dgm:prSet presAssocID="{65DC4A35-FA74-534A-B2A5-2B1EF25D9CFE}" presName="textRect" presStyleLbl="revTx" presStyleIdx="7" presStyleCnt="8">
        <dgm:presLayoutVars>
          <dgm:chMax val="1"/>
          <dgm:chPref val="1"/>
        </dgm:presLayoutVars>
      </dgm:prSet>
      <dgm:spPr/>
    </dgm:pt>
  </dgm:ptLst>
  <dgm:cxnLst>
    <dgm:cxn modelId="{5E089002-D47D-4A6F-B762-4CF55A4A9099}" type="presOf" srcId="{CB765CBD-CE86-4A90-8632-0525C9C72740}" destId="{585DD374-AC4D-4200-B6F4-5D2C8CA993C7}" srcOrd="0" destOrd="0" presId="urn:microsoft.com/office/officeart/2018/2/layout/IconCircleList"/>
    <dgm:cxn modelId="{D4571A05-1071-8349-A348-59AD674F5DA5}" type="presOf" srcId="{41BC0184-ADFB-BD4B-98CD-C8E5C244D40A}" destId="{E94A0B2A-1FE1-B94C-A4B5-1019574E92B4}" srcOrd="0" destOrd="0" presId="urn:microsoft.com/office/officeart/2018/2/layout/IconCircleList"/>
    <dgm:cxn modelId="{B2469912-DAAD-419D-AF07-37B01A5F5563}" type="presOf" srcId="{787CBFF8-36C0-430E-A9BD-099069D2AF54}" destId="{606DCCB6-7F17-4CBF-AAE7-EAA21A675FB2}" srcOrd="0" destOrd="0" presId="urn:microsoft.com/office/officeart/2018/2/layout/IconCircleList"/>
    <dgm:cxn modelId="{AB354A15-5D13-D940-8C39-68E2EC328CCE}" type="presOf" srcId="{4157260A-A754-462D-AEA7-25CE723EEC67}" destId="{A0DDC77B-FC4B-0D44-B53E-F49E917E5F0A}" srcOrd="0" destOrd="0" presId="urn:microsoft.com/office/officeart/2018/2/layout/IconCircleList"/>
    <dgm:cxn modelId="{C5132033-D38D-554E-A1D5-EE68724564A5}" type="presOf" srcId="{6B840D26-0CBA-0E42-806A-D15F9C12DB28}" destId="{743A24BA-4484-644B-8D02-09EC33AA9A6D}" srcOrd="0" destOrd="0" presId="urn:microsoft.com/office/officeart/2018/2/layout/IconCircleList"/>
    <dgm:cxn modelId="{59FFB548-3486-4BE0-8C58-9DB92C9ACDF3}" type="presOf" srcId="{AF03039B-9580-4539-B101-A79EC215543B}" destId="{670499EE-0D05-4EFC-B91F-70BD150839D7}" srcOrd="0" destOrd="0" presId="urn:microsoft.com/office/officeart/2018/2/layout/IconCircleList"/>
    <dgm:cxn modelId="{D64CED4B-E180-4C99-BE51-2D18DCFC82F3}" type="presOf" srcId="{6469CEB9-1EF2-45EA-B1EF-015751440981}" destId="{52E63A9F-647E-4406-90DD-E94C69141F0F}" srcOrd="0" destOrd="0" presId="urn:microsoft.com/office/officeart/2018/2/layout/IconCircleList"/>
    <dgm:cxn modelId="{A34A515B-0A4B-4609-8760-DC31D96BE03D}" type="presOf" srcId="{04BE0476-9486-4C02-8F0D-13729F88498B}" destId="{03B5C51E-DDF9-443E-9FA4-AD116923AA9E}" srcOrd="0" destOrd="0" presId="urn:microsoft.com/office/officeart/2018/2/layout/IconCircleList"/>
    <dgm:cxn modelId="{45C7775D-2248-5240-982A-001C35C338C7}" type="presOf" srcId="{6A94CD78-37D1-904D-BF0F-33E49043972B}" destId="{6F9F154D-E471-874D-8118-E6107B551FB2}" srcOrd="0" destOrd="0" presId="urn:microsoft.com/office/officeart/2018/2/layout/IconCircleList"/>
    <dgm:cxn modelId="{F021545F-6AEE-4DE8-AE89-A3C7CC52642B}" type="presOf" srcId="{DC56E6A7-62B4-461B-B18B-6A9E473B5878}" destId="{CD970F75-91AD-4C97-987E-AEB15C0E1E11}" srcOrd="0" destOrd="0" presId="urn:microsoft.com/office/officeart/2018/2/layout/IconCircleList"/>
    <dgm:cxn modelId="{EC97906A-3C7C-6247-A357-E6589F2BA533}" type="presOf" srcId="{903D44DE-AD99-A24F-A18B-2BAF26258350}" destId="{294AD803-3691-DF40-B399-07467444CA89}" srcOrd="0" destOrd="0" presId="urn:microsoft.com/office/officeart/2018/2/layout/IconCircleList"/>
    <dgm:cxn modelId="{B245066B-A398-8449-8DD9-CA86B29341BC}" srcId="{F54C6C05-F9F1-4875-94F4-F65CAB66B254}" destId="{65DC4A35-FA74-534A-B2A5-2B1EF25D9CFE}" srcOrd="7" destOrd="0" parTransId="{F0B03CCE-2C8F-3344-855E-95C9C6120E8F}" sibTransId="{23E53F26-69E3-0D4D-9BFD-D22FD0F209E3}"/>
    <dgm:cxn modelId="{07B8C971-A6A9-48EF-B05E-75E290CF1DDD}" srcId="{F54C6C05-F9F1-4875-94F4-F65CAB66B254}" destId="{6469CEB9-1EF2-45EA-B1EF-015751440981}" srcOrd="3" destOrd="0" parTransId="{BDA0151E-3549-4F85-8200-3D7358CF38C1}" sibTransId="{CB765CBD-CE86-4A90-8632-0525C9C72740}"/>
    <dgm:cxn modelId="{4586E974-85D0-584E-BB24-B49F5226D08F}" type="presOf" srcId="{65DC4A35-FA74-534A-B2A5-2B1EF25D9CFE}" destId="{8E1074A1-DEDF-6B45-9925-61C018F79248}" srcOrd="0" destOrd="0" presId="urn:microsoft.com/office/officeart/2018/2/layout/IconCircleList"/>
    <dgm:cxn modelId="{9B89CB7E-1872-4D82-8BEF-7BA51F49DCDE}" type="presOf" srcId="{F17E8877-E107-40BA-B2E0-66D42BA3E754}" destId="{C66EB056-26F5-4C42-9653-1B86B0844D22}" srcOrd="0" destOrd="0" presId="urn:microsoft.com/office/officeart/2018/2/layout/IconCircleList"/>
    <dgm:cxn modelId="{9B473C82-10AB-4255-BBCC-FDE116431EDF}" type="presOf" srcId="{073A121F-BB89-461D-9BD3-081743923860}" destId="{2D6F4A2C-E1AD-49F5-9004-B3D9C58EEC59}" srcOrd="0" destOrd="0" presId="urn:microsoft.com/office/officeart/2018/2/layout/IconCircleList"/>
    <dgm:cxn modelId="{7BE0BD93-CEB0-4F7A-B4B2-C8B664DA01B3}" type="presOf" srcId="{0D01D37C-E6AE-4388-B654-DED778861852}" destId="{F4C7AC18-9CA7-43A5-B1ED-F78857864AE0}" srcOrd="0" destOrd="0" presId="urn:microsoft.com/office/officeart/2018/2/layout/IconCircleList"/>
    <dgm:cxn modelId="{8965F4B0-4F4B-4684-99EF-AC526DFAEDB7}" srcId="{F54C6C05-F9F1-4875-94F4-F65CAB66B254}" destId="{0D01D37C-E6AE-4388-B654-DED778861852}" srcOrd="4" destOrd="0" parTransId="{3E0FDAB4-5BB5-4727-88D2-3DFBBDD74A94}" sibTransId="{4157260A-A754-462D-AEA7-25CE723EEC67}"/>
    <dgm:cxn modelId="{12AD01B1-1CF5-4605-8780-FD581C2CA409}" srcId="{F54C6C05-F9F1-4875-94F4-F65CAB66B254}" destId="{F17E8877-E107-40BA-B2E0-66D42BA3E754}" srcOrd="0" destOrd="0" parTransId="{61F73EC8-D74E-4FE0-8F8B-21D4863F67C3}" sibTransId="{04BE0476-9486-4C02-8F0D-13729F88498B}"/>
    <dgm:cxn modelId="{7AF9FAD9-62EB-4892-B467-0F8BD0AA9E8B}" srcId="{F54C6C05-F9F1-4875-94F4-F65CAB66B254}" destId="{073A121F-BB89-461D-9BD3-081743923860}" srcOrd="2" destOrd="0" parTransId="{E1B5993D-B00A-4BB9-B729-3005EAA36D97}" sibTransId="{DC56E6A7-62B4-461B-B18B-6A9E473B5878}"/>
    <dgm:cxn modelId="{48F222DC-BC0B-4766-900E-CD1828342150}" type="presOf" srcId="{F54C6C05-F9F1-4875-94F4-F65CAB66B254}" destId="{C02772D1-2297-4DD3-8491-4153DE1A6EA8}" srcOrd="0" destOrd="0" presId="urn:microsoft.com/office/officeart/2018/2/layout/IconCircleList"/>
    <dgm:cxn modelId="{4B1FF3E8-B55F-174A-89CA-048CC9A76D35}" srcId="{F54C6C05-F9F1-4875-94F4-F65CAB66B254}" destId="{6B840D26-0CBA-0E42-806A-D15F9C12DB28}" srcOrd="6" destOrd="0" parTransId="{ED801ACD-3EC0-BD45-BCBE-007C5A63789E}" sibTransId="{41BC0184-ADFB-BD4B-98CD-C8E5C244D40A}"/>
    <dgm:cxn modelId="{3E46BAED-78AE-8843-ABEE-9ED0075E7F10}" srcId="{F54C6C05-F9F1-4875-94F4-F65CAB66B254}" destId="{903D44DE-AD99-A24F-A18B-2BAF26258350}" srcOrd="5" destOrd="0" parTransId="{A538A8D9-A979-A64B-BDDA-34AB3D346751}" sibTransId="{6A94CD78-37D1-904D-BF0F-33E49043972B}"/>
    <dgm:cxn modelId="{DBA15BF5-D8A9-4BC2-9D1B-0E1210291161}" srcId="{F54C6C05-F9F1-4875-94F4-F65CAB66B254}" destId="{AF03039B-9580-4539-B101-A79EC215543B}" srcOrd="1" destOrd="0" parTransId="{63C5D41D-0224-4DA2-A5E8-55F9B052C113}" sibTransId="{787CBFF8-36C0-430E-A9BD-099069D2AF54}"/>
    <dgm:cxn modelId="{62F0D00E-9428-4CCA-BC3C-CF7F44AAA614}" type="presParOf" srcId="{C02772D1-2297-4DD3-8491-4153DE1A6EA8}" destId="{46D63F86-6EB7-4D97-83E8-A40F61018239}" srcOrd="0" destOrd="0" presId="urn:microsoft.com/office/officeart/2018/2/layout/IconCircleList"/>
    <dgm:cxn modelId="{4E2E9B12-635B-4A59-ACB8-FDF6F09B5CA4}" type="presParOf" srcId="{46D63F86-6EB7-4D97-83E8-A40F61018239}" destId="{12CFB9F5-AC4B-471D-8042-6BD305FE9195}" srcOrd="0" destOrd="0" presId="urn:microsoft.com/office/officeart/2018/2/layout/IconCircleList"/>
    <dgm:cxn modelId="{B19634A7-D174-44EE-8C04-BF30E1780DA4}" type="presParOf" srcId="{12CFB9F5-AC4B-471D-8042-6BD305FE9195}" destId="{263EB46B-D7A3-4C01-A5CC-3CB261315425}" srcOrd="0" destOrd="0" presId="urn:microsoft.com/office/officeart/2018/2/layout/IconCircleList"/>
    <dgm:cxn modelId="{B507911A-548A-42E8-9C31-B5338B591AAF}" type="presParOf" srcId="{12CFB9F5-AC4B-471D-8042-6BD305FE9195}" destId="{33FA1A7B-1CBD-401B-931F-A5581AFC6A74}" srcOrd="1" destOrd="0" presId="urn:microsoft.com/office/officeart/2018/2/layout/IconCircleList"/>
    <dgm:cxn modelId="{BA4F1606-6B74-4061-9765-5C57D1D1E56F}" type="presParOf" srcId="{12CFB9F5-AC4B-471D-8042-6BD305FE9195}" destId="{C74FCF77-731D-4387-A357-CF3B83128FCA}" srcOrd="2" destOrd="0" presId="urn:microsoft.com/office/officeart/2018/2/layout/IconCircleList"/>
    <dgm:cxn modelId="{3070AC3D-8CFC-4007-8134-FD1F517C74FE}" type="presParOf" srcId="{12CFB9F5-AC4B-471D-8042-6BD305FE9195}" destId="{C66EB056-26F5-4C42-9653-1B86B0844D22}" srcOrd="3" destOrd="0" presId="urn:microsoft.com/office/officeart/2018/2/layout/IconCircleList"/>
    <dgm:cxn modelId="{6BF787F8-D755-4C55-9A96-71B5F5B202CC}" type="presParOf" srcId="{46D63F86-6EB7-4D97-83E8-A40F61018239}" destId="{03B5C51E-DDF9-443E-9FA4-AD116923AA9E}" srcOrd="1" destOrd="0" presId="urn:microsoft.com/office/officeart/2018/2/layout/IconCircleList"/>
    <dgm:cxn modelId="{97F91688-AD0D-4BB9-B1D0-298C3DDF0468}" type="presParOf" srcId="{46D63F86-6EB7-4D97-83E8-A40F61018239}" destId="{E1EB2D9C-E982-48F9-9501-09BB1824A3CC}" srcOrd="2" destOrd="0" presId="urn:microsoft.com/office/officeart/2018/2/layout/IconCircleList"/>
    <dgm:cxn modelId="{1FA7A0B6-3F36-42F9-BFDF-6AEE8B50DE9B}" type="presParOf" srcId="{E1EB2D9C-E982-48F9-9501-09BB1824A3CC}" destId="{F201CD83-4A32-42C5-B269-0A6558CCB3C9}" srcOrd="0" destOrd="0" presId="urn:microsoft.com/office/officeart/2018/2/layout/IconCircleList"/>
    <dgm:cxn modelId="{8890A485-D3EB-4369-AC5B-AEEC97223628}" type="presParOf" srcId="{E1EB2D9C-E982-48F9-9501-09BB1824A3CC}" destId="{5AAC480B-2994-45CA-8D82-6BF96E2D8AE6}" srcOrd="1" destOrd="0" presId="urn:microsoft.com/office/officeart/2018/2/layout/IconCircleList"/>
    <dgm:cxn modelId="{5AA58257-BD57-4CD8-B487-E5D54FA5DC5D}" type="presParOf" srcId="{E1EB2D9C-E982-48F9-9501-09BB1824A3CC}" destId="{225E77F2-7A68-465D-A250-8E3FEB4AA296}" srcOrd="2" destOrd="0" presId="urn:microsoft.com/office/officeart/2018/2/layout/IconCircleList"/>
    <dgm:cxn modelId="{80A10E80-2DBB-4E67-8BF8-EE49382753F6}" type="presParOf" srcId="{E1EB2D9C-E982-48F9-9501-09BB1824A3CC}" destId="{670499EE-0D05-4EFC-B91F-70BD150839D7}" srcOrd="3" destOrd="0" presId="urn:microsoft.com/office/officeart/2018/2/layout/IconCircleList"/>
    <dgm:cxn modelId="{FA7C3589-7C24-4212-9278-55AAB89785A1}" type="presParOf" srcId="{46D63F86-6EB7-4D97-83E8-A40F61018239}" destId="{606DCCB6-7F17-4CBF-AAE7-EAA21A675FB2}" srcOrd="3" destOrd="0" presId="urn:microsoft.com/office/officeart/2018/2/layout/IconCircleList"/>
    <dgm:cxn modelId="{40694F25-51AA-42A6-BB70-B930DEFDC4EF}" type="presParOf" srcId="{46D63F86-6EB7-4D97-83E8-A40F61018239}" destId="{CA6EE7AE-8A12-45DC-9420-9FC41586F014}" srcOrd="4" destOrd="0" presId="urn:microsoft.com/office/officeart/2018/2/layout/IconCircleList"/>
    <dgm:cxn modelId="{83CC94E3-125D-4BF8-8AFF-AA6DCD3D4912}" type="presParOf" srcId="{CA6EE7AE-8A12-45DC-9420-9FC41586F014}" destId="{E8231F81-288D-4462-9F91-B7C1C3A2659F}" srcOrd="0" destOrd="0" presId="urn:microsoft.com/office/officeart/2018/2/layout/IconCircleList"/>
    <dgm:cxn modelId="{E3DB54F1-B732-44A1-B39D-911094378960}" type="presParOf" srcId="{CA6EE7AE-8A12-45DC-9420-9FC41586F014}" destId="{C19FBA9F-C666-47B5-871E-25E1B2B85D9C}" srcOrd="1" destOrd="0" presId="urn:microsoft.com/office/officeart/2018/2/layout/IconCircleList"/>
    <dgm:cxn modelId="{CD798167-6408-45A2-9B9C-4633C25700C6}" type="presParOf" srcId="{CA6EE7AE-8A12-45DC-9420-9FC41586F014}" destId="{2AF2770F-65DC-46D7-A8B5-2EF59FAC50CA}" srcOrd="2" destOrd="0" presId="urn:microsoft.com/office/officeart/2018/2/layout/IconCircleList"/>
    <dgm:cxn modelId="{BAF19CA6-584E-477C-9047-EA23528DE4D0}" type="presParOf" srcId="{CA6EE7AE-8A12-45DC-9420-9FC41586F014}" destId="{2D6F4A2C-E1AD-49F5-9004-B3D9C58EEC59}" srcOrd="3" destOrd="0" presId="urn:microsoft.com/office/officeart/2018/2/layout/IconCircleList"/>
    <dgm:cxn modelId="{8927CCAF-7ADD-4014-A003-BF1F1A9D51E6}" type="presParOf" srcId="{46D63F86-6EB7-4D97-83E8-A40F61018239}" destId="{CD970F75-91AD-4C97-987E-AEB15C0E1E11}" srcOrd="5" destOrd="0" presId="urn:microsoft.com/office/officeart/2018/2/layout/IconCircleList"/>
    <dgm:cxn modelId="{C5B18700-B3E5-4368-8680-64B60703D794}" type="presParOf" srcId="{46D63F86-6EB7-4D97-83E8-A40F61018239}" destId="{9DB5D320-4BD9-4178-A1AA-9E76D9F78A3C}" srcOrd="6" destOrd="0" presId="urn:microsoft.com/office/officeart/2018/2/layout/IconCircleList"/>
    <dgm:cxn modelId="{F926DA38-22A7-4267-A75F-5A86F180E6C1}" type="presParOf" srcId="{9DB5D320-4BD9-4178-A1AA-9E76D9F78A3C}" destId="{438F125E-17AF-4A1E-9410-B46A0C66D403}" srcOrd="0" destOrd="0" presId="urn:microsoft.com/office/officeart/2018/2/layout/IconCircleList"/>
    <dgm:cxn modelId="{42C5887E-352B-474E-A735-211CC8AB6C9C}" type="presParOf" srcId="{9DB5D320-4BD9-4178-A1AA-9E76D9F78A3C}" destId="{F7327DA4-938B-4EC9-B5C2-10D7745BEB33}" srcOrd="1" destOrd="0" presId="urn:microsoft.com/office/officeart/2018/2/layout/IconCircleList"/>
    <dgm:cxn modelId="{3D0D45FB-5736-43F0-BF93-40F3EA92B538}" type="presParOf" srcId="{9DB5D320-4BD9-4178-A1AA-9E76D9F78A3C}" destId="{8D4889D3-DBB8-44ED-AA71-F01E33A950DD}" srcOrd="2" destOrd="0" presId="urn:microsoft.com/office/officeart/2018/2/layout/IconCircleList"/>
    <dgm:cxn modelId="{D37DBDD0-402E-47F0-9BF9-B180464CA746}" type="presParOf" srcId="{9DB5D320-4BD9-4178-A1AA-9E76D9F78A3C}" destId="{52E63A9F-647E-4406-90DD-E94C69141F0F}" srcOrd="3" destOrd="0" presId="urn:microsoft.com/office/officeart/2018/2/layout/IconCircleList"/>
    <dgm:cxn modelId="{C6A62E34-5739-44B6-9946-A13824A37A18}" type="presParOf" srcId="{46D63F86-6EB7-4D97-83E8-A40F61018239}" destId="{585DD374-AC4D-4200-B6F4-5D2C8CA993C7}" srcOrd="7" destOrd="0" presId="urn:microsoft.com/office/officeart/2018/2/layout/IconCircleList"/>
    <dgm:cxn modelId="{120E6403-5BF2-4FD5-80E0-D6D208229A6B}" type="presParOf" srcId="{46D63F86-6EB7-4D97-83E8-A40F61018239}" destId="{DFD26463-BC6B-400D-9D5B-7267F4299F37}" srcOrd="8" destOrd="0" presId="urn:microsoft.com/office/officeart/2018/2/layout/IconCircleList"/>
    <dgm:cxn modelId="{8F490468-0FB6-47A9-96A3-8AC975A9F28F}" type="presParOf" srcId="{DFD26463-BC6B-400D-9D5B-7267F4299F37}" destId="{D1820EA1-3831-4D94-A7AA-CC995E206C8E}" srcOrd="0" destOrd="0" presId="urn:microsoft.com/office/officeart/2018/2/layout/IconCircleList"/>
    <dgm:cxn modelId="{565D3A19-F600-4976-ABAF-EA50DB1B121E}" type="presParOf" srcId="{DFD26463-BC6B-400D-9D5B-7267F4299F37}" destId="{1E0B4D7B-BC86-412A-AAD0-E69DA834D044}" srcOrd="1" destOrd="0" presId="urn:microsoft.com/office/officeart/2018/2/layout/IconCircleList"/>
    <dgm:cxn modelId="{D9332A9A-B6EB-4B5B-BA1E-04603963109B}" type="presParOf" srcId="{DFD26463-BC6B-400D-9D5B-7267F4299F37}" destId="{AC0276A6-D429-452E-AB0F-5D0A0C5BBE9E}" srcOrd="2" destOrd="0" presId="urn:microsoft.com/office/officeart/2018/2/layout/IconCircleList"/>
    <dgm:cxn modelId="{0F3043CA-FBDA-4200-81B4-B19CE71242A6}" type="presParOf" srcId="{DFD26463-BC6B-400D-9D5B-7267F4299F37}" destId="{F4C7AC18-9CA7-43A5-B1ED-F78857864AE0}" srcOrd="3" destOrd="0" presId="urn:microsoft.com/office/officeart/2018/2/layout/IconCircleList"/>
    <dgm:cxn modelId="{47E218B7-471B-6842-8728-62E410989E52}" type="presParOf" srcId="{46D63F86-6EB7-4D97-83E8-A40F61018239}" destId="{A0DDC77B-FC4B-0D44-B53E-F49E917E5F0A}" srcOrd="9" destOrd="0" presId="urn:microsoft.com/office/officeart/2018/2/layout/IconCircleList"/>
    <dgm:cxn modelId="{E130BA1E-9D94-E643-8306-08AE4884CBF3}" type="presParOf" srcId="{46D63F86-6EB7-4D97-83E8-A40F61018239}" destId="{60C659E5-02A2-934D-B489-75F672F51807}" srcOrd="10" destOrd="0" presId="urn:microsoft.com/office/officeart/2018/2/layout/IconCircleList"/>
    <dgm:cxn modelId="{6A8E3598-D77F-824C-81C3-54ACB157DFA3}" type="presParOf" srcId="{60C659E5-02A2-934D-B489-75F672F51807}" destId="{3197F66A-BC92-1C49-9622-4BC820B2A08E}" srcOrd="0" destOrd="0" presId="urn:microsoft.com/office/officeart/2018/2/layout/IconCircleList"/>
    <dgm:cxn modelId="{61D8858F-4752-064C-95B7-91DF391A877C}" type="presParOf" srcId="{60C659E5-02A2-934D-B489-75F672F51807}" destId="{215A7427-DB98-6D4D-A365-A3D861CF857B}" srcOrd="1" destOrd="0" presId="urn:microsoft.com/office/officeart/2018/2/layout/IconCircleList"/>
    <dgm:cxn modelId="{2789D19A-4F38-5249-9CEB-26EE2CFEED07}" type="presParOf" srcId="{60C659E5-02A2-934D-B489-75F672F51807}" destId="{8A7D26B9-341C-5940-940E-5F2496498148}" srcOrd="2" destOrd="0" presId="urn:microsoft.com/office/officeart/2018/2/layout/IconCircleList"/>
    <dgm:cxn modelId="{703C6906-02C2-754C-8A97-B9D971D59C2C}" type="presParOf" srcId="{60C659E5-02A2-934D-B489-75F672F51807}" destId="{294AD803-3691-DF40-B399-07467444CA89}" srcOrd="3" destOrd="0" presId="urn:microsoft.com/office/officeart/2018/2/layout/IconCircleList"/>
    <dgm:cxn modelId="{60448A6A-3101-3D42-89CB-C49261025681}" type="presParOf" srcId="{46D63F86-6EB7-4D97-83E8-A40F61018239}" destId="{6F9F154D-E471-874D-8118-E6107B551FB2}" srcOrd="11" destOrd="0" presId="urn:microsoft.com/office/officeart/2018/2/layout/IconCircleList"/>
    <dgm:cxn modelId="{8E3087FC-C799-CB49-8F33-D2263878D3ED}" type="presParOf" srcId="{46D63F86-6EB7-4D97-83E8-A40F61018239}" destId="{7132D778-0E69-DA4E-9633-0EDC9D94991A}" srcOrd="12" destOrd="0" presId="urn:microsoft.com/office/officeart/2018/2/layout/IconCircleList"/>
    <dgm:cxn modelId="{F111E0A6-F20E-C24E-9EC5-D5EA1D5ED863}" type="presParOf" srcId="{7132D778-0E69-DA4E-9633-0EDC9D94991A}" destId="{D2A6A6C1-D58B-744C-8961-6763419107A3}" srcOrd="0" destOrd="0" presId="urn:microsoft.com/office/officeart/2018/2/layout/IconCircleList"/>
    <dgm:cxn modelId="{60A1C736-75A3-F24E-8DBE-EB952804BEE9}" type="presParOf" srcId="{7132D778-0E69-DA4E-9633-0EDC9D94991A}" destId="{36FD8AED-1029-7E47-935F-F39E5FA99AED}" srcOrd="1" destOrd="0" presId="urn:microsoft.com/office/officeart/2018/2/layout/IconCircleList"/>
    <dgm:cxn modelId="{A06BBCCA-F1CB-0941-8BC1-572D8954F63C}" type="presParOf" srcId="{7132D778-0E69-DA4E-9633-0EDC9D94991A}" destId="{616AB187-769B-3B4C-9CE3-B5F0B30DDBB6}" srcOrd="2" destOrd="0" presId="urn:microsoft.com/office/officeart/2018/2/layout/IconCircleList"/>
    <dgm:cxn modelId="{7510A7D5-AEB0-FA4A-923D-CF361545C392}" type="presParOf" srcId="{7132D778-0E69-DA4E-9633-0EDC9D94991A}" destId="{743A24BA-4484-644B-8D02-09EC33AA9A6D}" srcOrd="3" destOrd="0" presId="urn:microsoft.com/office/officeart/2018/2/layout/IconCircleList"/>
    <dgm:cxn modelId="{921E9CD7-12B0-8741-A7F4-846C2EF258FE}" type="presParOf" srcId="{46D63F86-6EB7-4D97-83E8-A40F61018239}" destId="{E94A0B2A-1FE1-B94C-A4B5-1019574E92B4}" srcOrd="13" destOrd="0" presId="urn:microsoft.com/office/officeart/2018/2/layout/IconCircleList"/>
    <dgm:cxn modelId="{DC1FB801-35B6-1C48-90CB-B0E8DCB8F375}" type="presParOf" srcId="{46D63F86-6EB7-4D97-83E8-A40F61018239}" destId="{A492BEED-E673-5746-A712-FDF0FA0E7289}" srcOrd="14" destOrd="0" presId="urn:microsoft.com/office/officeart/2018/2/layout/IconCircleList"/>
    <dgm:cxn modelId="{648CCEEF-3555-F54B-B07F-496A9EC92651}" type="presParOf" srcId="{A492BEED-E673-5746-A712-FDF0FA0E7289}" destId="{456105CC-190B-894C-A1B3-68044B5E4E66}" srcOrd="0" destOrd="0" presId="urn:microsoft.com/office/officeart/2018/2/layout/IconCircleList"/>
    <dgm:cxn modelId="{650F9ACE-A597-B94C-A549-73C155C9FC9D}" type="presParOf" srcId="{A492BEED-E673-5746-A712-FDF0FA0E7289}" destId="{3B8BA06D-D5A5-F548-9D78-7B1B892CD080}" srcOrd="1" destOrd="0" presId="urn:microsoft.com/office/officeart/2018/2/layout/IconCircleList"/>
    <dgm:cxn modelId="{91275CC2-424D-EF46-A022-4FAC003C77AB}" type="presParOf" srcId="{A492BEED-E673-5746-A712-FDF0FA0E7289}" destId="{03747670-C26B-AA4B-A25B-9BAD9B161051}" srcOrd="2" destOrd="0" presId="urn:microsoft.com/office/officeart/2018/2/layout/IconCircleList"/>
    <dgm:cxn modelId="{A0F2FB7A-3F41-874B-ABCC-FBF350ADA793}" type="presParOf" srcId="{A492BEED-E673-5746-A712-FDF0FA0E7289}" destId="{8E1074A1-DEDF-6B45-9925-61C018F79248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3EB46B-D7A3-4C01-A5CC-3CB261315425}">
      <dsp:nvSpPr>
        <dsp:cNvPr id="0" name=""/>
        <dsp:cNvSpPr/>
      </dsp:nvSpPr>
      <dsp:spPr>
        <a:xfrm>
          <a:off x="1064181" y="837"/>
          <a:ext cx="585899" cy="585899"/>
        </a:xfrm>
        <a:prstGeom prst="ellipse">
          <a:avLst/>
        </a:prstGeom>
        <a:solidFill>
          <a:schemeClr val="accent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3FA1A7B-1CBD-401B-931F-A5581AFC6A74}">
      <dsp:nvSpPr>
        <dsp:cNvPr id="0" name=""/>
        <dsp:cNvSpPr/>
      </dsp:nvSpPr>
      <dsp:spPr>
        <a:xfrm>
          <a:off x="1187220" y="123876"/>
          <a:ext cx="339821" cy="33982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9000" r="-79000"/>
          </a:stretch>
        </a:blipFill>
        <a:ln w="15875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66EB056-26F5-4C42-9653-1B86B0844D22}">
      <dsp:nvSpPr>
        <dsp:cNvPr id="0" name=""/>
        <dsp:cNvSpPr/>
      </dsp:nvSpPr>
      <dsp:spPr>
        <a:xfrm>
          <a:off x="1775631" y="837"/>
          <a:ext cx="1381049" cy="5858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Data </a:t>
          </a:r>
        </a:p>
      </dsp:txBody>
      <dsp:txXfrm>
        <a:off x="1775631" y="837"/>
        <a:ext cx="1381049" cy="585899"/>
      </dsp:txXfrm>
    </dsp:sp>
    <dsp:sp modelId="{F201CD83-4A32-42C5-B269-0A6558CCB3C9}">
      <dsp:nvSpPr>
        <dsp:cNvPr id="0" name=""/>
        <dsp:cNvSpPr/>
      </dsp:nvSpPr>
      <dsp:spPr>
        <a:xfrm>
          <a:off x="3397319" y="837"/>
          <a:ext cx="585899" cy="585899"/>
        </a:xfrm>
        <a:prstGeom prst="ellipse">
          <a:avLst/>
        </a:prstGeom>
        <a:solidFill>
          <a:schemeClr val="accent1"/>
        </a:solidFill>
        <a:ln>
          <a:solidFill>
            <a:schemeClr val="bg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AAC480B-2994-45CA-8D82-6BF96E2D8AE6}">
      <dsp:nvSpPr>
        <dsp:cNvPr id="0" name=""/>
        <dsp:cNvSpPr/>
      </dsp:nvSpPr>
      <dsp:spPr>
        <a:xfrm>
          <a:off x="3520358" y="123876"/>
          <a:ext cx="339821" cy="339821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9000" b="-9000"/>
          </a:stretch>
        </a:blipFill>
        <a:ln w="15875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0499EE-0D05-4EFC-B91F-70BD150839D7}">
      <dsp:nvSpPr>
        <dsp:cNvPr id="0" name=""/>
        <dsp:cNvSpPr/>
      </dsp:nvSpPr>
      <dsp:spPr>
        <a:xfrm>
          <a:off x="4108769" y="837"/>
          <a:ext cx="1381049" cy="5858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Pandas</a:t>
          </a:r>
        </a:p>
      </dsp:txBody>
      <dsp:txXfrm>
        <a:off x="4108769" y="837"/>
        <a:ext cx="1381049" cy="585899"/>
      </dsp:txXfrm>
    </dsp:sp>
    <dsp:sp modelId="{E8231F81-288D-4462-9F91-B7C1C3A2659F}">
      <dsp:nvSpPr>
        <dsp:cNvPr id="0" name=""/>
        <dsp:cNvSpPr/>
      </dsp:nvSpPr>
      <dsp:spPr>
        <a:xfrm>
          <a:off x="1064181" y="1350146"/>
          <a:ext cx="585899" cy="585899"/>
        </a:xfrm>
        <a:prstGeom prst="ellipse">
          <a:avLst/>
        </a:prstGeom>
        <a:solidFill>
          <a:schemeClr val="accent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19FBA9F-C666-47B5-871E-25E1B2B85D9C}">
      <dsp:nvSpPr>
        <dsp:cNvPr id="0" name=""/>
        <dsp:cNvSpPr/>
      </dsp:nvSpPr>
      <dsp:spPr>
        <a:xfrm>
          <a:off x="1187220" y="1473185"/>
          <a:ext cx="339821" cy="33982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8000" r="-28000"/>
          </a:stretch>
        </a:blipFill>
        <a:ln w="15875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6F4A2C-E1AD-49F5-9004-B3D9C58EEC59}">
      <dsp:nvSpPr>
        <dsp:cNvPr id="0" name=""/>
        <dsp:cNvSpPr/>
      </dsp:nvSpPr>
      <dsp:spPr>
        <a:xfrm>
          <a:off x="1775631" y="1350146"/>
          <a:ext cx="1381049" cy="5858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ML -Models</a:t>
          </a:r>
        </a:p>
      </dsp:txBody>
      <dsp:txXfrm>
        <a:off x="1775631" y="1350146"/>
        <a:ext cx="1381049" cy="585899"/>
      </dsp:txXfrm>
    </dsp:sp>
    <dsp:sp modelId="{438F125E-17AF-4A1E-9410-B46A0C66D403}">
      <dsp:nvSpPr>
        <dsp:cNvPr id="0" name=""/>
        <dsp:cNvSpPr/>
      </dsp:nvSpPr>
      <dsp:spPr>
        <a:xfrm>
          <a:off x="3397319" y="1350146"/>
          <a:ext cx="585899" cy="585899"/>
        </a:xfrm>
        <a:prstGeom prst="ellipse">
          <a:avLst/>
        </a:prstGeom>
        <a:solidFill>
          <a:schemeClr val="accent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7327DA4-938B-4EC9-B5C2-10D7745BEB33}">
      <dsp:nvSpPr>
        <dsp:cNvPr id="0" name=""/>
        <dsp:cNvSpPr/>
      </dsp:nvSpPr>
      <dsp:spPr>
        <a:xfrm>
          <a:off x="3520358" y="1473185"/>
          <a:ext cx="339821" cy="339821"/>
        </a:xfrm>
        <a:prstGeom prst="rect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E63A9F-647E-4406-90DD-E94C69141F0F}">
      <dsp:nvSpPr>
        <dsp:cNvPr id="0" name=""/>
        <dsp:cNvSpPr/>
      </dsp:nvSpPr>
      <dsp:spPr>
        <a:xfrm>
          <a:off x="4108769" y="1350146"/>
          <a:ext cx="1381049" cy="5858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Python – Flask</a:t>
          </a:r>
        </a:p>
      </dsp:txBody>
      <dsp:txXfrm>
        <a:off x="4108769" y="1350146"/>
        <a:ext cx="1381049" cy="585899"/>
      </dsp:txXfrm>
    </dsp:sp>
    <dsp:sp modelId="{D1820EA1-3831-4D94-A7AA-CC995E206C8E}">
      <dsp:nvSpPr>
        <dsp:cNvPr id="0" name=""/>
        <dsp:cNvSpPr/>
      </dsp:nvSpPr>
      <dsp:spPr>
        <a:xfrm>
          <a:off x="1064181" y="2699456"/>
          <a:ext cx="585899" cy="585899"/>
        </a:xfrm>
        <a:prstGeom prst="ellipse">
          <a:avLst/>
        </a:prstGeom>
        <a:solidFill>
          <a:schemeClr val="accent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E0B4D7B-BC86-412A-AAD0-E69DA834D044}">
      <dsp:nvSpPr>
        <dsp:cNvPr id="0" name=""/>
        <dsp:cNvSpPr/>
      </dsp:nvSpPr>
      <dsp:spPr>
        <a:xfrm>
          <a:off x="1187220" y="2822495"/>
          <a:ext cx="339821" cy="33982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C7AC18-9CA7-43A5-B1ED-F78857864AE0}">
      <dsp:nvSpPr>
        <dsp:cNvPr id="0" name=""/>
        <dsp:cNvSpPr/>
      </dsp:nvSpPr>
      <dsp:spPr>
        <a:xfrm>
          <a:off x="1775631" y="2699456"/>
          <a:ext cx="1381049" cy="5858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HTML/CSS</a:t>
          </a:r>
        </a:p>
      </dsp:txBody>
      <dsp:txXfrm>
        <a:off x="1775631" y="2699456"/>
        <a:ext cx="1381049" cy="585899"/>
      </dsp:txXfrm>
    </dsp:sp>
    <dsp:sp modelId="{3197F66A-BC92-1C49-9622-4BC820B2A08E}">
      <dsp:nvSpPr>
        <dsp:cNvPr id="0" name=""/>
        <dsp:cNvSpPr/>
      </dsp:nvSpPr>
      <dsp:spPr>
        <a:xfrm>
          <a:off x="3397319" y="2699456"/>
          <a:ext cx="585899" cy="585899"/>
        </a:xfrm>
        <a:prstGeom prst="ellipse">
          <a:avLst/>
        </a:prstGeom>
        <a:solidFill>
          <a:schemeClr val="accent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15A7427-DB98-6D4D-A365-A3D861CF857B}">
      <dsp:nvSpPr>
        <dsp:cNvPr id="0" name=""/>
        <dsp:cNvSpPr/>
      </dsp:nvSpPr>
      <dsp:spPr>
        <a:xfrm>
          <a:off x="3520358" y="2822495"/>
          <a:ext cx="339821" cy="339821"/>
        </a:xfrm>
        <a:prstGeom prst="rect">
          <a:avLst/>
        </a:prstGeom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1000" r="-21000"/>
          </a:stretch>
        </a:blipFill>
        <a:ln w="15875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4AD803-3691-DF40-B399-07467444CA89}">
      <dsp:nvSpPr>
        <dsp:cNvPr id="0" name=""/>
        <dsp:cNvSpPr/>
      </dsp:nvSpPr>
      <dsp:spPr>
        <a:xfrm>
          <a:off x="4108769" y="2699456"/>
          <a:ext cx="1381049" cy="5858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 err="1"/>
            <a:t>Javascript</a:t>
          </a:r>
          <a:endParaRPr lang="en-US" sz="1900" kern="1200" dirty="0"/>
        </a:p>
      </dsp:txBody>
      <dsp:txXfrm>
        <a:off x="4108769" y="2699456"/>
        <a:ext cx="1381049" cy="585899"/>
      </dsp:txXfrm>
    </dsp:sp>
    <dsp:sp modelId="{D2A6A6C1-D58B-744C-8961-6763419107A3}">
      <dsp:nvSpPr>
        <dsp:cNvPr id="0" name=""/>
        <dsp:cNvSpPr/>
      </dsp:nvSpPr>
      <dsp:spPr>
        <a:xfrm>
          <a:off x="1064181" y="4048765"/>
          <a:ext cx="585899" cy="585899"/>
        </a:xfrm>
        <a:prstGeom prst="ellipse">
          <a:avLst/>
        </a:prstGeom>
        <a:solidFill>
          <a:schemeClr val="accent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6FD8AED-1029-7E47-935F-F39E5FA99AED}">
      <dsp:nvSpPr>
        <dsp:cNvPr id="0" name=""/>
        <dsp:cNvSpPr/>
      </dsp:nvSpPr>
      <dsp:spPr>
        <a:xfrm>
          <a:off x="1187220" y="4171804"/>
          <a:ext cx="339821" cy="33982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3A24BA-4484-644B-8D02-09EC33AA9A6D}">
      <dsp:nvSpPr>
        <dsp:cNvPr id="0" name=""/>
        <dsp:cNvSpPr/>
      </dsp:nvSpPr>
      <dsp:spPr>
        <a:xfrm>
          <a:off x="1775631" y="4048765"/>
          <a:ext cx="1381049" cy="5858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Tableau</a:t>
          </a:r>
        </a:p>
      </dsp:txBody>
      <dsp:txXfrm>
        <a:off x="1775631" y="4048765"/>
        <a:ext cx="1381049" cy="585899"/>
      </dsp:txXfrm>
    </dsp:sp>
    <dsp:sp modelId="{456105CC-190B-894C-A1B3-68044B5E4E66}">
      <dsp:nvSpPr>
        <dsp:cNvPr id="0" name=""/>
        <dsp:cNvSpPr/>
      </dsp:nvSpPr>
      <dsp:spPr>
        <a:xfrm>
          <a:off x="3397319" y="4048765"/>
          <a:ext cx="585899" cy="585899"/>
        </a:xfrm>
        <a:prstGeom prst="ellipse">
          <a:avLst/>
        </a:prstGeom>
        <a:solidFill>
          <a:schemeClr val="accent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B8BA06D-D5A5-F548-9D78-7B1B892CD080}">
      <dsp:nvSpPr>
        <dsp:cNvPr id="0" name=""/>
        <dsp:cNvSpPr/>
      </dsp:nvSpPr>
      <dsp:spPr>
        <a:xfrm>
          <a:off x="3520358" y="4171804"/>
          <a:ext cx="339821" cy="339821"/>
        </a:xfrm>
        <a:prstGeom prst="rect">
          <a:avLst/>
        </a:prstGeom>
        <a:blipFill>
          <a:blip xmlns:r="http://schemas.openxmlformats.org/officeDocument/2006/relationships"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1074A1-DEDF-6B45-9925-61C018F79248}">
      <dsp:nvSpPr>
        <dsp:cNvPr id="0" name=""/>
        <dsp:cNvSpPr/>
      </dsp:nvSpPr>
      <dsp:spPr>
        <a:xfrm>
          <a:off x="4108769" y="4048765"/>
          <a:ext cx="1381049" cy="5858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Heroku</a:t>
          </a:r>
        </a:p>
      </dsp:txBody>
      <dsp:txXfrm>
        <a:off x="4108769" y="4048765"/>
        <a:ext cx="1381049" cy="58589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oup 88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90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2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3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5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6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7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8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9" name="Rectangle 38"/>
            <p:cNvSpPr/>
            <p:nvPr/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Rectangle 40"/>
            <p:cNvSpPr/>
            <p:nvPr/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9236" y="2075504"/>
            <a:ext cx="8679915" cy="1748729"/>
          </a:xfrm>
        </p:spPr>
        <p:txBody>
          <a:bodyPr bIns="0" anchor="b">
            <a:normAutofit/>
          </a:bodyPr>
          <a:lstStyle>
            <a:lvl1pPr algn="ctr">
              <a:lnSpc>
                <a:spcPct val="80000"/>
              </a:lnSpc>
              <a:defRPr sz="5400" spc="-150">
                <a:solidFill>
                  <a:srgbClr val="FFFEFF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9237" y="3906266"/>
            <a:ext cx="8673427" cy="1322587"/>
          </a:xfrm>
        </p:spPr>
        <p:txBody>
          <a:bodyPr t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rgbClr val="FFFEFF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 vert="horz" lIns="91440" tIns="45720" rIns="91440" bIns="45720" rtlCol="0" anchor="ctr"/>
          <a:lstStyle>
            <a:lvl1pPr>
              <a:defRPr lang="en-US"/>
            </a:lvl1pPr>
          </a:lstStyle>
          <a:p>
            <a:fld id="{9184DA70-C731-4C70-880D-CCD4705E623C}" type="datetime1">
              <a:rPr lang="en-US" smtClean="0"/>
              <a:t>7/16/21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22469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1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09983" y="794719"/>
            <a:ext cx="6275035" cy="5257090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7/16/21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0594588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 flipH="1">
            <a:off x="0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7718948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807437" y="2349925"/>
            <a:ext cx="3501195" cy="2456442"/>
          </a:xfrm>
        </p:spPr>
        <p:txBody>
          <a:bodyPr vert="eaVert"/>
          <a:lstStyle>
            <a:lvl1pPr algn="l">
              <a:lnSpc>
                <a:spcPct val="80000"/>
              </a:lnSpc>
              <a:defRPr>
                <a:solidFill>
                  <a:srgbClr val="FFFEFF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2747" y="798444"/>
            <a:ext cx="6268622" cy="5257303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62D6E202-B606-4609-B914-27C9371A1F6D}" type="datetime1">
              <a:rPr lang="en-US" smtClean="0"/>
              <a:t>7/16/21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2768050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81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7" name="Group 26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8" name="Rectangle 27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49925"/>
            <a:ext cx="3498979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8447" y="803186"/>
            <a:ext cx="6281873" cy="5248622"/>
          </a:xfrm>
        </p:spPr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7/16/21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72614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78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3259545" y="1186483"/>
            <a:ext cx="5666145" cy="4477933"/>
            <a:chOff x="3259545" y="1186483"/>
            <a:chExt cx="5666145" cy="4477933"/>
          </a:xfrm>
        </p:grpSpPr>
        <p:sp>
          <p:nvSpPr>
            <p:cNvPr id="99" name="Rectangle 98"/>
            <p:cNvSpPr/>
            <p:nvPr/>
          </p:nvSpPr>
          <p:spPr>
            <a:xfrm>
              <a:off x="3259545" y="1186483"/>
              <a:ext cx="5657881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1" name="Rectangle 100"/>
            <p:cNvSpPr/>
            <p:nvPr/>
          </p:nvSpPr>
          <p:spPr>
            <a:xfrm>
              <a:off x="3259545" y="1991156"/>
              <a:ext cx="5666145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4216" y="2074730"/>
            <a:ext cx="5490224" cy="1689390"/>
          </a:xfrm>
        </p:spPr>
        <p:txBody>
          <a:bodyPr bIns="0" anchor="b">
            <a:normAutofit/>
          </a:bodyPr>
          <a:lstStyle>
            <a:lvl1pPr algn="ctr">
              <a:defRPr sz="4400">
                <a:solidFill>
                  <a:srgbClr val="FFFEFF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44215" y="3846851"/>
            <a:ext cx="5490223" cy="1383770"/>
          </a:xfrm>
        </p:spPr>
        <p:txBody>
          <a:bodyPr tIns="0"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97669AF7-7BEB-44E4-9852-375E34362B5B}" type="datetime1">
              <a:rPr lang="en-US" smtClean="0"/>
              <a:t>7/16/21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33042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3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59" name="Group 58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0" name="Rectangle 59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1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2" name="Rectangle 61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0" y="2339669"/>
            <a:ext cx="3500828" cy="2470065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20878" y="803187"/>
            <a:ext cx="6269591" cy="238265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8447" y="3672162"/>
            <a:ext cx="6272022" cy="238358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BAAAC38D-0552-4C82-B593-E6124DFADBE2}" type="datetime1">
              <a:rPr lang="en-US" smtClean="0"/>
              <a:t>7/16/21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77786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40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0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61" name="Group 6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2" name="Rectangle 6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3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4" name="Rectangle 63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1" y="2363915"/>
            <a:ext cx="3500828" cy="2460497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25137" y="803185"/>
            <a:ext cx="6265088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25305" y="1488985"/>
            <a:ext cx="6264350" cy="169685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18653" y="3665887"/>
            <a:ext cx="6264414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18447" y="4351687"/>
            <a:ext cx="6265588" cy="170406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62D6E202-B606-4609-B914-27C9371A1F6D}" type="datetime1">
              <a:rPr lang="en-US" smtClean="0"/>
              <a:t>7/16/21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5104328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4" name="Group 23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5" name="Rectangle 24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6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7/16/21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68257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39667345-2558-425A-8533-9BFDBCE15005}" type="datetime1">
              <a:rPr lang="en-US" smtClean="0"/>
              <a:t>7/16/21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35605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5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6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1" name="Group 2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2" name="Rectangle 2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32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52026"/>
            <a:ext cx="3501197" cy="1223298"/>
          </a:xfrm>
        </p:spPr>
        <p:txBody>
          <a:bodyPr bIns="0" anchor="b">
            <a:noAutofit/>
          </a:bodyPr>
          <a:lstStyle>
            <a:lvl1pPr algn="ctr">
              <a:defRPr sz="3200">
                <a:solidFill>
                  <a:srgbClr val="FFFEFF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9983" y="802809"/>
            <a:ext cx="6275035" cy="5249940"/>
          </a:xfrm>
        </p:spPr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8631" y="3580186"/>
            <a:ext cx="3501197" cy="1221164"/>
          </a:xfrm>
        </p:spPr>
        <p:txBody>
          <a:bodyPr/>
          <a:lstStyle>
            <a:lvl1pPr marL="0" indent="0" algn="ctr">
              <a:buNone/>
              <a:defRPr sz="16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EA474-078D-4E9B-9B14-09A87B19DC46}" type="datetime1">
              <a:rPr lang="en-US" smtClean="0"/>
              <a:t>7/16/21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23105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72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81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76" name="Group 75"/>
          <p:cNvGrpSpPr/>
          <p:nvPr/>
        </p:nvGrpSpPr>
        <p:grpSpPr>
          <a:xfrm>
            <a:off x="805336" y="1698331"/>
            <a:ext cx="5941540" cy="3470421"/>
            <a:chOff x="805336" y="1698331"/>
            <a:chExt cx="5941540" cy="3470421"/>
          </a:xfrm>
        </p:grpSpPr>
        <p:sp>
          <p:nvSpPr>
            <p:cNvPr id="77" name="Rectangle 76"/>
            <p:cNvSpPr/>
            <p:nvPr/>
          </p:nvSpPr>
          <p:spPr>
            <a:xfrm>
              <a:off x="805336" y="1698331"/>
              <a:ext cx="5941540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Isosceles Triangle 9"/>
            <p:cNvSpPr/>
            <p:nvPr/>
          </p:nvSpPr>
          <p:spPr>
            <a:xfrm rot="10800000">
              <a:off x="3618113" y="4896349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9" name="Rectangle 78"/>
            <p:cNvSpPr/>
            <p:nvPr/>
          </p:nvSpPr>
          <p:spPr>
            <a:xfrm>
              <a:off x="805336" y="2274403"/>
              <a:ext cx="5941540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43510" y="0"/>
            <a:ext cx="4648490" cy="6858000"/>
          </a:xfrm>
          <a:solidFill>
            <a:schemeClr val="bg1">
              <a:lumMod val="65000"/>
              <a:lumOff val="3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5443" y="2360255"/>
            <a:ext cx="5776646" cy="1178032"/>
          </a:xfrm>
        </p:spPr>
        <p:txBody>
          <a:bodyPr bIns="0" anchor="b">
            <a:normAutofit/>
          </a:bodyPr>
          <a:lstStyle>
            <a:lvl1pPr>
              <a:defRPr sz="3600">
                <a:solidFill>
                  <a:srgbClr val="FFFEFF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5443" y="3545012"/>
            <a:ext cx="5776646" cy="1274198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907D986-8816-4272-A432-0437A28A9828}" type="datetime1">
              <a:rPr lang="en-US" smtClean="0"/>
              <a:t>7/16/21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5942203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828377" y="320040"/>
            <a:ext cx="914400" cy="320040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53135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1161" y="2358391"/>
            <a:ext cx="3498667" cy="2456485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34982" y="794719"/>
            <a:ext cx="5950036" cy="5257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4672" y="320040"/>
            <a:ext cx="36576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D6E202-B606-4609-B914-27C9371A1F6D}" type="datetime1">
              <a:rPr lang="en-US" smtClean="0"/>
              <a:t>7/16/21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4672" y="6227064"/>
            <a:ext cx="10588752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320040"/>
            <a:ext cx="9144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95083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  <p:sldLayoutId id="2147483725" r:id="rId7"/>
    <p:sldLayoutId id="2147483726" r:id="rId8"/>
    <p:sldLayoutId id="2147483727" r:id="rId9"/>
    <p:sldLayoutId id="2147483728" r:id="rId10"/>
    <p:sldLayoutId id="2147483729" r:id="rId11"/>
  </p:sldLayoutIdLst>
  <p:hf sldNum="0" hdr="0" ftr="0" dt="0"/>
  <p:txStyles>
    <p:titleStyle>
      <a:lvl1pPr algn="ctr" defTabSz="914400" rtl="0" eaLnBrk="1" latinLnBrk="0" hangingPunct="1">
        <a:lnSpc>
          <a:spcPct val="85000"/>
        </a:lnSpc>
        <a:spcBef>
          <a:spcPct val="0"/>
        </a:spcBef>
        <a:buNone/>
        <a:defRPr sz="4000" b="0" i="0" kern="1200" cap="none" spc="-15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0.tiff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hyperlink" Target="https://cvd-analysis.herokuapp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tiff"/><Relationship Id="rId5" Type="http://schemas.openxmlformats.org/officeDocument/2006/relationships/image" Target="../media/image13.tiff"/><Relationship Id="rId4" Type="http://schemas.openxmlformats.org/officeDocument/2006/relationships/image" Target="../media/image12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BDBA639-2A71-4A60-A71A-FF1836F546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E208A8B-5EBD-4532-BE72-26414FA7C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15D09196-B338-4AB5-A71B-CFD5FFCA62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F50B4463-128A-4677-A285-C017E6C543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1D9B95CD-F023-4DFA-9678-1E02713F74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1DDF47A8-BE7B-43F3-A500-F5A4656D83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2DD394DE-76FB-42F8-85F2-FD436F4232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B95F2EFB-87E6-4400-AAF3-7EB8B4F156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1D463476-2BC7-418C-9D6F-51444B11A7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24011122-2495-478A-81BF-ABBDEA1DA8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C79E87C5-E5B3-476B-B539-FC9CF4A33B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956029CA-2B38-434D-9044-5FF3A1ECD1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9514CFB6-E8DB-43DC-B1CD-9CC2D4B276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BD8C1FC8-E550-45BE-9F30-822BAB3781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D1646B5D-A7B7-41EC-9591-0E0C0F4F94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E2118E93-481E-4843-987E-378187AA37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77038464-F4E2-47EC-A87F-18469191E3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FB3BBEB1-E146-408F-95B7-EE2F269DE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C765B285-56EC-47FC-B116-274EBBD61A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CB4A6191-6913-42EA-905E-8A174AE2C9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8ADEEF92-F481-475A-845C-5E940F0D55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D9C506D7-84CB-4057-A44A-465313E785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931529">
            <a:off x="2173916" y="2448612"/>
            <a:ext cx="4418757" cy="4259609"/>
          </a:xfrm>
          <a:custGeom>
            <a:avLst/>
            <a:gdLst>
              <a:gd name="connsiteX0" fmla="*/ 404107 w 4507111"/>
              <a:gd name="connsiteY0" fmla="*/ 0 h 4344781"/>
              <a:gd name="connsiteX1" fmla="*/ 371857 w 4507111"/>
              <a:gd name="connsiteY1" fmla="*/ 117359 h 4344781"/>
              <a:gd name="connsiteX2" fmla="*/ 307833 w 4507111"/>
              <a:gd name="connsiteY2" fmla="*/ 632970 h 4344781"/>
              <a:gd name="connsiteX3" fmla="*/ 3569418 w 4507111"/>
              <a:gd name="connsiteY3" fmla="*/ 4141149 h 4344781"/>
              <a:gd name="connsiteX4" fmla="*/ 4440861 w 4507111"/>
              <a:gd name="connsiteY4" fmla="*/ 4332480 h 4344781"/>
              <a:gd name="connsiteX5" fmla="*/ 4507111 w 4507111"/>
              <a:gd name="connsiteY5" fmla="*/ 4341752 h 4344781"/>
              <a:gd name="connsiteX6" fmla="*/ 4296045 w 4507111"/>
              <a:gd name="connsiteY6" fmla="*/ 4344781 h 4344781"/>
              <a:gd name="connsiteX7" fmla="*/ 3749565 w 4507111"/>
              <a:gd name="connsiteY7" fmla="*/ 4321853 h 4344781"/>
              <a:gd name="connsiteX8" fmla="*/ 36764 w 4507111"/>
              <a:gd name="connsiteY8" fmla="*/ 1629794 h 4344781"/>
              <a:gd name="connsiteX9" fmla="*/ 300069 w 4507111"/>
              <a:gd name="connsiteY9" fmla="*/ 144750 h 4344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07111" h="4344781">
                <a:moveTo>
                  <a:pt x="404107" y="0"/>
                </a:moveTo>
                <a:lnTo>
                  <a:pt x="371857" y="117359"/>
                </a:lnTo>
                <a:cubicBezTo>
                  <a:pt x="333827" y="278567"/>
                  <a:pt x="311875" y="450459"/>
                  <a:pt x="307833" y="632970"/>
                </a:cubicBezTo>
                <a:cubicBezTo>
                  <a:pt x="264711" y="2579752"/>
                  <a:pt x="2253987" y="3769243"/>
                  <a:pt x="3569418" y="4141149"/>
                </a:cubicBezTo>
                <a:cubicBezTo>
                  <a:pt x="3816061" y="4210881"/>
                  <a:pt x="4114807" y="4279754"/>
                  <a:pt x="4440861" y="4332480"/>
                </a:cubicBezTo>
                <a:lnTo>
                  <a:pt x="4507111" y="4341752"/>
                </a:lnTo>
                <a:lnTo>
                  <a:pt x="4296045" y="4344781"/>
                </a:lnTo>
                <a:cubicBezTo>
                  <a:pt x="4097363" y="4343711"/>
                  <a:pt x="3912623" y="4335104"/>
                  <a:pt x="3749565" y="4321853"/>
                </a:cubicBezTo>
                <a:cubicBezTo>
                  <a:pt x="2445102" y="4215850"/>
                  <a:pt x="356405" y="3466499"/>
                  <a:pt x="36764" y="1629794"/>
                </a:cubicBezTo>
                <a:cubicBezTo>
                  <a:pt x="-63123" y="1055823"/>
                  <a:pt x="45741" y="555869"/>
                  <a:pt x="300069" y="14475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7842FC68-61FD-4700-8A22-BB8B071884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54579" y="691977"/>
            <a:ext cx="7761923" cy="5343064"/>
          </a:xfrm>
          <a:custGeom>
            <a:avLst/>
            <a:gdLst>
              <a:gd name="connsiteX0" fmla="*/ 0 w 6428838"/>
              <a:gd name="connsiteY0" fmla="*/ 2579031 h 5158062"/>
              <a:gd name="connsiteX1" fmla="*/ 3214419 w 6428838"/>
              <a:gd name="connsiteY1" fmla="*/ 0 h 5158062"/>
              <a:gd name="connsiteX2" fmla="*/ 6428838 w 6428838"/>
              <a:gd name="connsiteY2" fmla="*/ 2579031 h 5158062"/>
              <a:gd name="connsiteX3" fmla="*/ 3214419 w 6428838"/>
              <a:gd name="connsiteY3" fmla="*/ 5158062 h 5158062"/>
              <a:gd name="connsiteX4" fmla="*/ 0 w 6428838"/>
              <a:gd name="connsiteY4" fmla="*/ 2579031 h 5158062"/>
              <a:gd name="connsiteX0" fmla="*/ 3321 w 6432159"/>
              <a:gd name="connsiteY0" fmla="*/ 2647125 h 5226156"/>
              <a:gd name="connsiteX1" fmla="*/ 2789723 w 6432159"/>
              <a:gd name="connsiteY1" fmla="*/ 0 h 5226156"/>
              <a:gd name="connsiteX2" fmla="*/ 6432159 w 6432159"/>
              <a:gd name="connsiteY2" fmla="*/ 2647125 h 5226156"/>
              <a:gd name="connsiteX3" fmla="*/ 3217740 w 6432159"/>
              <a:gd name="connsiteY3" fmla="*/ 5226156 h 5226156"/>
              <a:gd name="connsiteX4" fmla="*/ 3321 w 6432159"/>
              <a:gd name="connsiteY4" fmla="*/ 2647125 h 5226156"/>
              <a:gd name="connsiteX0" fmla="*/ 1953 w 6566979"/>
              <a:gd name="connsiteY0" fmla="*/ 2695803 h 5226224"/>
              <a:gd name="connsiteX1" fmla="*/ 2924543 w 6566979"/>
              <a:gd name="connsiteY1" fmla="*/ 39 h 5226224"/>
              <a:gd name="connsiteX2" fmla="*/ 6566979 w 6566979"/>
              <a:gd name="connsiteY2" fmla="*/ 2647164 h 5226224"/>
              <a:gd name="connsiteX3" fmla="*/ 3352560 w 6566979"/>
              <a:gd name="connsiteY3" fmla="*/ 5226195 h 5226224"/>
              <a:gd name="connsiteX4" fmla="*/ 1953 w 6566979"/>
              <a:gd name="connsiteY4" fmla="*/ 2695803 h 5226224"/>
              <a:gd name="connsiteX0" fmla="*/ 8982 w 6574008"/>
              <a:gd name="connsiteY0" fmla="*/ 2695803 h 5226313"/>
              <a:gd name="connsiteX1" fmla="*/ 2931572 w 6574008"/>
              <a:gd name="connsiteY1" fmla="*/ 39 h 5226313"/>
              <a:gd name="connsiteX2" fmla="*/ 6574008 w 6574008"/>
              <a:gd name="connsiteY2" fmla="*/ 2647164 h 5226313"/>
              <a:gd name="connsiteX3" fmla="*/ 3359589 w 6574008"/>
              <a:gd name="connsiteY3" fmla="*/ 5226195 h 5226313"/>
              <a:gd name="connsiteX4" fmla="*/ 8982 w 6574008"/>
              <a:gd name="connsiteY4" fmla="*/ 2695803 h 5226313"/>
              <a:gd name="connsiteX0" fmla="*/ 11929 w 6576955"/>
              <a:gd name="connsiteY0" fmla="*/ 2695953 h 5226463"/>
              <a:gd name="connsiteX1" fmla="*/ 2934519 w 6576955"/>
              <a:gd name="connsiteY1" fmla="*/ 189 h 5226463"/>
              <a:gd name="connsiteX2" fmla="*/ 6576955 w 6576955"/>
              <a:gd name="connsiteY2" fmla="*/ 2647314 h 5226463"/>
              <a:gd name="connsiteX3" fmla="*/ 3362536 w 6576955"/>
              <a:gd name="connsiteY3" fmla="*/ 5226345 h 5226463"/>
              <a:gd name="connsiteX4" fmla="*/ 11929 w 6576955"/>
              <a:gd name="connsiteY4" fmla="*/ 2695953 h 5226463"/>
              <a:gd name="connsiteX0" fmla="*/ 9262 w 6963394"/>
              <a:gd name="connsiteY0" fmla="*/ 2705797 h 5247356"/>
              <a:gd name="connsiteX1" fmla="*/ 2931852 w 6963394"/>
              <a:gd name="connsiteY1" fmla="*/ 10033 h 5247356"/>
              <a:gd name="connsiteX2" fmla="*/ 6963394 w 6963394"/>
              <a:gd name="connsiteY2" fmla="*/ 3318639 h 5247356"/>
              <a:gd name="connsiteX3" fmla="*/ 3359869 w 6963394"/>
              <a:gd name="connsiteY3" fmla="*/ 5236189 h 5247356"/>
              <a:gd name="connsiteX4" fmla="*/ 9262 w 6963394"/>
              <a:gd name="connsiteY4" fmla="*/ 2705797 h 5247356"/>
              <a:gd name="connsiteX0" fmla="*/ 9262 w 6963394"/>
              <a:gd name="connsiteY0" fmla="*/ 2705797 h 5247356"/>
              <a:gd name="connsiteX1" fmla="*/ 2931852 w 6963394"/>
              <a:gd name="connsiteY1" fmla="*/ 10033 h 5247356"/>
              <a:gd name="connsiteX2" fmla="*/ 6963394 w 6963394"/>
              <a:gd name="connsiteY2" fmla="*/ 3318639 h 5247356"/>
              <a:gd name="connsiteX3" fmla="*/ 3359869 w 6963394"/>
              <a:gd name="connsiteY3" fmla="*/ 5236189 h 5247356"/>
              <a:gd name="connsiteX4" fmla="*/ 9262 w 6963394"/>
              <a:gd name="connsiteY4" fmla="*/ 2705797 h 5247356"/>
              <a:gd name="connsiteX0" fmla="*/ 9262 w 6963394"/>
              <a:gd name="connsiteY0" fmla="*/ 2705797 h 5292159"/>
              <a:gd name="connsiteX1" fmla="*/ 2931852 w 6963394"/>
              <a:gd name="connsiteY1" fmla="*/ 10033 h 5292159"/>
              <a:gd name="connsiteX2" fmla="*/ 6963394 w 6963394"/>
              <a:gd name="connsiteY2" fmla="*/ 3318639 h 5292159"/>
              <a:gd name="connsiteX3" fmla="*/ 3359869 w 6963394"/>
              <a:gd name="connsiteY3" fmla="*/ 5236189 h 5292159"/>
              <a:gd name="connsiteX4" fmla="*/ 9262 w 6963394"/>
              <a:gd name="connsiteY4" fmla="*/ 2705797 h 5292159"/>
              <a:gd name="connsiteX0" fmla="*/ 9262 w 6963394"/>
              <a:gd name="connsiteY0" fmla="*/ 2705797 h 5259961"/>
              <a:gd name="connsiteX1" fmla="*/ 2931852 w 6963394"/>
              <a:gd name="connsiteY1" fmla="*/ 10033 h 5259961"/>
              <a:gd name="connsiteX2" fmla="*/ 6963394 w 6963394"/>
              <a:gd name="connsiteY2" fmla="*/ 3318639 h 5259961"/>
              <a:gd name="connsiteX3" fmla="*/ 3359869 w 6963394"/>
              <a:gd name="connsiteY3" fmla="*/ 5236189 h 5259961"/>
              <a:gd name="connsiteX4" fmla="*/ 9262 w 6963394"/>
              <a:gd name="connsiteY4" fmla="*/ 2705797 h 5259961"/>
              <a:gd name="connsiteX0" fmla="*/ 9557 w 7352795"/>
              <a:gd name="connsiteY0" fmla="*/ 2707501 h 5252013"/>
              <a:gd name="connsiteX1" fmla="*/ 2932147 w 7352795"/>
              <a:gd name="connsiteY1" fmla="*/ 11737 h 5252013"/>
              <a:gd name="connsiteX2" fmla="*/ 7352795 w 7352795"/>
              <a:gd name="connsiteY2" fmla="*/ 3378709 h 5252013"/>
              <a:gd name="connsiteX3" fmla="*/ 3360164 w 7352795"/>
              <a:gd name="connsiteY3" fmla="*/ 5237893 h 5252013"/>
              <a:gd name="connsiteX4" fmla="*/ 9557 w 7352795"/>
              <a:gd name="connsiteY4" fmla="*/ 2707501 h 5252013"/>
              <a:gd name="connsiteX0" fmla="*/ 8078 w 7789061"/>
              <a:gd name="connsiteY0" fmla="*/ 2744796 h 5249051"/>
              <a:gd name="connsiteX1" fmla="*/ 3368413 w 7789061"/>
              <a:gd name="connsiteY1" fmla="*/ 10121 h 5249051"/>
              <a:gd name="connsiteX2" fmla="*/ 7789061 w 7789061"/>
              <a:gd name="connsiteY2" fmla="*/ 3377093 h 5249051"/>
              <a:gd name="connsiteX3" fmla="*/ 3796430 w 7789061"/>
              <a:gd name="connsiteY3" fmla="*/ 5236277 h 5249051"/>
              <a:gd name="connsiteX4" fmla="*/ 8078 w 7789061"/>
              <a:gd name="connsiteY4" fmla="*/ 2744796 h 5249051"/>
              <a:gd name="connsiteX0" fmla="*/ 8078 w 7789061"/>
              <a:gd name="connsiteY0" fmla="*/ 2744796 h 5271741"/>
              <a:gd name="connsiteX1" fmla="*/ 3368413 w 7789061"/>
              <a:gd name="connsiteY1" fmla="*/ 10121 h 5271741"/>
              <a:gd name="connsiteX2" fmla="*/ 7789061 w 7789061"/>
              <a:gd name="connsiteY2" fmla="*/ 3377093 h 5271741"/>
              <a:gd name="connsiteX3" fmla="*/ 3796430 w 7789061"/>
              <a:gd name="connsiteY3" fmla="*/ 5236277 h 5271741"/>
              <a:gd name="connsiteX4" fmla="*/ 8078 w 7789061"/>
              <a:gd name="connsiteY4" fmla="*/ 2744796 h 5271741"/>
              <a:gd name="connsiteX0" fmla="*/ 1055 w 7782038"/>
              <a:gd name="connsiteY0" fmla="*/ 2738806 h 5438018"/>
              <a:gd name="connsiteX1" fmla="*/ 3361390 w 7782038"/>
              <a:gd name="connsiteY1" fmla="*/ 4131 h 5438018"/>
              <a:gd name="connsiteX2" fmla="*/ 7782038 w 7782038"/>
              <a:gd name="connsiteY2" fmla="*/ 3371103 h 5438018"/>
              <a:gd name="connsiteX3" fmla="*/ 3692130 w 7782038"/>
              <a:gd name="connsiteY3" fmla="*/ 5415113 h 5438018"/>
              <a:gd name="connsiteX4" fmla="*/ 1055 w 7782038"/>
              <a:gd name="connsiteY4" fmla="*/ 2738806 h 5438018"/>
              <a:gd name="connsiteX0" fmla="*/ 28883 w 7809866"/>
              <a:gd name="connsiteY0" fmla="*/ 2742147 h 5441359"/>
              <a:gd name="connsiteX1" fmla="*/ 3389218 w 7809866"/>
              <a:gd name="connsiteY1" fmla="*/ 7472 h 5441359"/>
              <a:gd name="connsiteX2" fmla="*/ 7809866 w 7809866"/>
              <a:gd name="connsiteY2" fmla="*/ 3374444 h 5441359"/>
              <a:gd name="connsiteX3" fmla="*/ 3719958 w 7809866"/>
              <a:gd name="connsiteY3" fmla="*/ 5418454 h 5441359"/>
              <a:gd name="connsiteX4" fmla="*/ 28883 w 7809866"/>
              <a:gd name="connsiteY4" fmla="*/ 2742147 h 5441359"/>
              <a:gd name="connsiteX0" fmla="*/ 36549 w 7817532"/>
              <a:gd name="connsiteY0" fmla="*/ 2751085 h 5450297"/>
              <a:gd name="connsiteX1" fmla="*/ 3396884 w 7817532"/>
              <a:gd name="connsiteY1" fmla="*/ 16410 h 5450297"/>
              <a:gd name="connsiteX2" fmla="*/ 7817532 w 7817532"/>
              <a:gd name="connsiteY2" fmla="*/ 3383382 h 5450297"/>
              <a:gd name="connsiteX3" fmla="*/ 3727624 w 7817532"/>
              <a:gd name="connsiteY3" fmla="*/ 5427392 h 5450297"/>
              <a:gd name="connsiteX4" fmla="*/ 36549 w 7817532"/>
              <a:gd name="connsiteY4" fmla="*/ 2751085 h 5450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17532" h="5450297">
                <a:moveTo>
                  <a:pt x="36549" y="2751085"/>
                </a:moveTo>
                <a:cubicBezTo>
                  <a:pt x="-281221" y="925127"/>
                  <a:pt x="1526121" y="-147339"/>
                  <a:pt x="3396884" y="16410"/>
                </a:cubicBezTo>
                <a:cubicBezTo>
                  <a:pt x="5267647" y="180159"/>
                  <a:pt x="7817532" y="1453184"/>
                  <a:pt x="7817532" y="3383382"/>
                </a:cubicBezTo>
                <a:cubicBezTo>
                  <a:pt x="7700800" y="5342763"/>
                  <a:pt x="5024455" y="5532775"/>
                  <a:pt x="3727624" y="5427392"/>
                </a:cubicBezTo>
                <a:cubicBezTo>
                  <a:pt x="2430794" y="5322009"/>
                  <a:pt x="354319" y="4577043"/>
                  <a:pt x="36549" y="2751085"/>
                </a:cubicBezTo>
                <a:close/>
              </a:path>
            </a:pathLst>
          </a:custGeom>
          <a:ln w="152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16277" y="2061838"/>
            <a:ext cx="6959446" cy="1662475"/>
          </a:xfrm>
        </p:spPr>
        <p:txBody>
          <a:bodyPr>
            <a:normAutofit/>
          </a:bodyPr>
          <a:lstStyle/>
          <a:p>
            <a:r>
              <a:rPr lang="en-US" sz="4800" dirty="0"/>
              <a:t>Are You at the Risk of Heart Disease?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63726" y="4110011"/>
            <a:ext cx="5414125" cy="1196717"/>
          </a:xfrm>
        </p:spPr>
        <p:txBody>
          <a:bodyPr>
            <a:normAutofit/>
          </a:bodyPr>
          <a:lstStyle/>
          <a:p>
            <a:r>
              <a:rPr lang="en-US" sz="2000" dirty="0"/>
              <a:t>France </a:t>
            </a:r>
            <a:r>
              <a:rPr lang="en-US" sz="2000" dirty="0" err="1"/>
              <a:t>Guieb</a:t>
            </a:r>
            <a:r>
              <a:rPr lang="en-US" sz="2000" dirty="0"/>
              <a:t>, Zohaib Hashmi, Beth Scott, </a:t>
            </a:r>
            <a:r>
              <a:rPr lang="en-US" sz="2000" dirty="0" err="1"/>
              <a:t>Snehitha</a:t>
            </a:r>
            <a:r>
              <a:rPr lang="en-US" sz="2000" dirty="0"/>
              <a:t> Soma, Anjana Bandara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209658-0530-8743-B621-FD14AB0EAF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4079" y="12732"/>
            <a:ext cx="1042828" cy="1571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43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Rectangle 199">
            <a:extLst>
              <a:ext uri="{FF2B5EF4-FFF2-40B4-BE49-F238E27FC236}">
                <a16:creationId xmlns:a16="http://schemas.microsoft.com/office/drawing/2014/main" id="{90F08744-9D7B-4693-B8D6-2A5210AE96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2" name="Oval 32">
            <a:extLst>
              <a:ext uri="{FF2B5EF4-FFF2-40B4-BE49-F238E27FC236}">
                <a16:creationId xmlns:a16="http://schemas.microsoft.com/office/drawing/2014/main" id="{5B2E630F-F386-44FA-B1A1-C10A9BF43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336127">
            <a:off x="296272" y="1026251"/>
            <a:ext cx="7298578" cy="5088488"/>
          </a:xfrm>
          <a:custGeom>
            <a:avLst/>
            <a:gdLst>
              <a:gd name="connsiteX0" fmla="*/ 0 w 6428838"/>
              <a:gd name="connsiteY0" fmla="*/ 2579031 h 5158062"/>
              <a:gd name="connsiteX1" fmla="*/ 3214419 w 6428838"/>
              <a:gd name="connsiteY1" fmla="*/ 0 h 5158062"/>
              <a:gd name="connsiteX2" fmla="*/ 6428838 w 6428838"/>
              <a:gd name="connsiteY2" fmla="*/ 2579031 h 5158062"/>
              <a:gd name="connsiteX3" fmla="*/ 3214419 w 6428838"/>
              <a:gd name="connsiteY3" fmla="*/ 5158062 h 5158062"/>
              <a:gd name="connsiteX4" fmla="*/ 0 w 6428838"/>
              <a:gd name="connsiteY4" fmla="*/ 2579031 h 5158062"/>
              <a:gd name="connsiteX0" fmla="*/ 3321 w 6432159"/>
              <a:gd name="connsiteY0" fmla="*/ 2647125 h 5226156"/>
              <a:gd name="connsiteX1" fmla="*/ 2789723 w 6432159"/>
              <a:gd name="connsiteY1" fmla="*/ 0 h 5226156"/>
              <a:gd name="connsiteX2" fmla="*/ 6432159 w 6432159"/>
              <a:gd name="connsiteY2" fmla="*/ 2647125 h 5226156"/>
              <a:gd name="connsiteX3" fmla="*/ 3217740 w 6432159"/>
              <a:gd name="connsiteY3" fmla="*/ 5226156 h 5226156"/>
              <a:gd name="connsiteX4" fmla="*/ 3321 w 6432159"/>
              <a:gd name="connsiteY4" fmla="*/ 2647125 h 5226156"/>
              <a:gd name="connsiteX0" fmla="*/ 1953 w 6566979"/>
              <a:gd name="connsiteY0" fmla="*/ 2695803 h 5226224"/>
              <a:gd name="connsiteX1" fmla="*/ 2924543 w 6566979"/>
              <a:gd name="connsiteY1" fmla="*/ 39 h 5226224"/>
              <a:gd name="connsiteX2" fmla="*/ 6566979 w 6566979"/>
              <a:gd name="connsiteY2" fmla="*/ 2647164 h 5226224"/>
              <a:gd name="connsiteX3" fmla="*/ 3352560 w 6566979"/>
              <a:gd name="connsiteY3" fmla="*/ 5226195 h 5226224"/>
              <a:gd name="connsiteX4" fmla="*/ 1953 w 6566979"/>
              <a:gd name="connsiteY4" fmla="*/ 2695803 h 5226224"/>
              <a:gd name="connsiteX0" fmla="*/ 8982 w 6574008"/>
              <a:gd name="connsiteY0" fmla="*/ 2695803 h 5226313"/>
              <a:gd name="connsiteX1" fmla="*/ 2931572 w 6574008"/>
              <a:gd name="connsiteY1" fmla="*/ 39 h 5226313"/>
              <a:gd name="connsiteX2" fmla="*/ 6574008 w 6574008"/>
              <a:gd name="connsiteY2" fmla="*/ 2647164 h 5226313"/>
              <a:gd name="connsiteX3" fmla="*/ 3359589 w 6574008"/>
              <a:gd name="connsiteY3" fmla="*/ 5226195 h 5226313"/>
              <a:gd name="connsiteX4" fmla="*/ 8982 w 6574008"/>
              <a:gd name="connsiteY4" fmla="*/ 2695803 h 5226313"/>
              <a:gd name="connsiteX0" fmla="*/ 11929 w 6576955"/>
              <a:gd name="connsiteY0" fmla="*/ 2695953 h 5226463"/>
              <a:gd name="connsiteX1" fmla="*/ 2934519 w 6576955"/>
              <a:gd name="connsiteY1" fmla="*/ 189 h 5226463"/>
              <a:gd name="connsiteX2" fmla="*/ 6576955 w 6576955"/>
              <a:gd name="connsiteY2" fmla="*/ 2647314 h 5226463"/>
              <a:gd name="connsiteX3" fmla="*/ 3362536 w 6576955"/>
              <a:gd name="connsiteY3" fmla="*/ 5226345 h 5226463"/>
              <a:gd name="connsiteX4" fmla="*/ 11929 w 6576955"/>
              <a:gd name="connsiteY4" fmla="*/ 2695953 h 5226463"/>
              <a:gd name="connsiteX0" fmla="*/ 9262 w 6963394"/>
              <a:gd name="connsiteY0" fmla="*/ 2705797 h 5247356"/>
              <a:gd name="connsiteX1" fmla="*/ 2931852 w 6963394"/>
              <a:gd name="connsiteY1" fmla="*/ 10033 h 5247356"/>
              <a:gd name="connsiteX2" fmla="*/ 6963394 w 6963394"/>
              <a:gd name="connsiteY2" fmla="*/ 3318639 h 5247356"/>
              <a:gd name="connsiteX3" fmla="*/ 3359869 w 6963394"/>
              <a:gd name="connsiteY3" fmla="*/ 5236189 h 5247356"/>
              <a:gd name="connsiteX4" fmla="*/ 9262 w 6963394"/>
              <a:gd name="connsiteY4" fmla="*/ 2705797 h 5247356"/>
              <a:gd name="connsiteX0" fmla="*/ 9262 w 6963394"/>
              <a:gd name="connsiteY0" fmla="*/ 2705797 h 5247356"/>
              <a:gd name="connsiteX1" fmla="*/ 2931852 w 6963394"/>
              <a:gd name="connsiteY1" fmla="*/ 10033 h 5247356"/>
              <a:gd name="connsiteX2" fmla="*/ 6963394 w 6963394"/>
              <a:gd name="connsiteY2" fmla="*/ 3318639 h 5247356"/>
              <a:gd name="connsiteX3" fmla="*/ 3359869 w 6963394"/>
              <a:gd name="connsiteY3" fmla="*/ 5236189 h 5247356"/>
              <a:gd name="connsiteX4" fmla="*/ 9262 w 6963394"/>
              <a:gd name="connsiteY4" fmla="*/ 2705797 h 5247356"/>
              <a:gd name="connsiteX0" fmla="*/ 9262 w 6963394"/>
              <a:gd name="connsiteY0" fmla="*/ 2705797 h 5292159"/>
              <a:gd name="connsiteX1" fmla="*/ 2931852 w 6963394"/>
              <a:gd name="connsiteY1" fmla="*/ 10033 h 5292159"/>
              <a:gd name="connsiteX2" fmla="*/ 6963394 w 6963394"/>
              <a:gd name="connsiteY2" fmla="*/ 3318639 h 5292159"/>
              <a:gd name="connsiteX3" fmla="*/ 3359869 w 6963394"/>
              <a:gd name="connsiteY3" fmla="*/ 5236189 h 5292159"/>
              <a:gd name="connsiteX4" fmla="*/ 9262 w 6963394"/>
              <a:gd name="connsiteY4" fmla="*/ 2705797 h 5292159"/>
              <a:gd name="connsiteX0" fmla="*/ 9262 w 6963394"/>
              <a:gd name="connsiteY0" fmla="*/ 2705797 h 5259961"/>
              <a:gd name="connsiteX1" fmla="*/ 2931852 w 6963394"/>
              <a:gd name="connsiteY1" fmla="*/ 10033 h 5259961"/>
              <a:gd name="connsiteX2" fmla="*/ 6963394 w 6963394"/>
              <a:gd name="connsiteY2" fmla="*/ 3318639 h 5259961"/>
              <a:gd name="connsiteX3" fmla="*/ 3359869 w 6963394"/>
              <a:gd name="connsiteY3" fmla="*/ 5236189 h 5259961"/>
              <a:gd name="connsiteX4" fmla="*/ 9262 w 6963394"/>
              <a:gd name="connsiteY4" fmla="*/ 2705797 h 5259961"/>
              <a:gd name="connsiteX0" fmla="*/ 9557 w 7352795"/>
              <a:gd name="connsiteY0" fmla="*/ 2707501 h 5252013"/>
              <a:gd name="connsiteX1" fmla="*/ 2932147 w 7352795"/>
              <a:gd name="connsiteY1" fmla="*/ 11737 h 5252013"/>
              <a:gd name="connsiteX2" fmla="*/ 7352795 w 7352795"/>
              <a:gd name="connsiteY2" fmla="*/ 3378709 h 5252013"/>
              <a:gd name="connsiteX3" fmla="*/ 3360164 w 7352795"/>
              <a:gd name="connsiteY3" fmla="*/ 5237893 h 5252013"/>
              <a:gd name="connsiteX4" fmla="*/ 9557 w 7352795"/>
              <a:gd name="connsiteY4" fmla="*/ 2707501 h 5252013"/>
              <a:gd name="connsiteX0" fmla="*/ 8078 w 7789061"/>
              <a:gd name="connsiteY0" fmla="*/ 2744796 h 5249051"/>
              <a:gd name="connsiteX1" fmla="*/ 3368413 w 7789061"/>
              <a:gd name="connsiteY1" fmla="*/ 10121 h 5249051"/>
              <a:gd name="connsiteX2" fmla="*/ 7789061 w 7789061"/>
              <a:gd name="connsiteY2" fmla="*/ 3377093 h 5249051"/>
              <a:gd name="connsiteX3" fmla="*/ 3796430 w 7789061"/>
              <a:gd name="connsiteY3" fmla="*/ 5236277 h 5249051"/>
              <a:gd name="connsiteX4" fmla="*/ 8078 w 7789061"/>
              <a:gd name="connsiteY4" fmla="*/ 2744796 h 5249051"/>
              <a:gd name="connsiteX0" fmla="*/ 8078 w 7789061"/>
              <a:gd name="connsiteY0" fmla="*/ 2744796 h 5271741"/>
              <a:gd name="connsiteX1" fmla="*/ 3368413 w 7789061"/>
              <a:gd name="connsiteY1" fmla="*/ 10121 h 5271741"/>
              <a:gd name="connsiteX2" fmla="*/ 7789061 w 7789061"/>
              <a:gd name="connsiteY2" fmla="*/ 3377093 h 5271741"/>
              <a:gd name="connsiteX3" fmla="*/ 3796430 w 7789061"/>
              <a:gd name="connsiteY3" fmla="*/ 5236277 h 5271741"/>
              <a:gd name="connsiteX4" fmla="*/ 8078 w 7789061"/>
              <a:gd name="connsiteY4" fmla="*/ 2744796 h 5271741"/>
              <a:gd name="connsiteX0" fmla="*/ 1055 w 7782038"/>
              <a:gd name="connsiteY0" fmla="*/ 2738806 h 5438018"/>
              <a:gd name="connsiteX1" fmla="*/ 3361390 w 7782038"/>
              <a:gd name="connsiteY1" fmla="*/ 4131 h 5438018"/>
              <a:gd name="connsiteX2" fmla="*/ 7782038 w 7782038"/>
              <a:gd name="connsiteY2" fmla="*/ 3371103 h 5438018"/>
              <a:gd name="connsiteX3" fmla="*/ 3692130 w 7782038"/>
              <a:gd name="connsiteY3" fmla="*/ 5415113 h 5438018"/>
              <a:gd name="connsiteX4" fmla="*/ 1055 w 7782038"/>
              <a:gd name="connsiteY4" fmla="*/ 2738806 h 5438018"/>
              <a:gd name="connsiteX0" fmla="*/ 28883 w 7809866"/>
              <a:gd name="connsiteY0" fmla="*/ 2742147 h 5441359"/>
              <a:gd name="connsiteX1" fmla="*/ 3389218 w 7809866"/>
              <a:gd name="connsiteY1" fmla="*/ 7472 h 5441359"/>
              <a:gd name="connsiteX2" fmla="*/ 7809866 w 7809866"/>
              <a:gd name="connsiteY2" fmla="*/ 3374444 h 5441359"/>
              <a:gd name="connsiteX3" fmla="*/ 3719958 w 7809866"/>
              <a:gd name="connsiteY3" fmla="*/ 5418454 h 5441359"/>
              <a:gd name="connsiteX4" fmla="*/ 28883 w 7809866"/>
              <a:gd name="connsiteY4" fmla="*/ 2742147 h 5441359"/>
              <a:gd name="connsiteX0" fmla="*/ 36549 w 7817532"/>
              <a:gd name="connsiteY0" fmla="*/ 2751085 h 5450297"/>
              <a:gd name="connsiteX1" fmla="*/ 3396884 w 7817532"/>
              <a:gd name="connsiteY1" fmla="*/ 16410 h 5450297"/>
              <a:gd name="connsiteX2" fmla="*/ 7817532 w 7817532"/>
              <a:gd name="connsiteY2" fmla="*/ 3383382 h 5450297"/>
              <a:gd name="connsiteX3" fmla="*/ 3727624 w 7817532"/>
              <a:gd name="connsiteY3" fmla="*/ 5427392 h 5450297"/>
              <a:gd name="connsiteX4" fmla="*/ 36549 w 7817532"/>
              <a:gd name="connsiteY4" fmla="*/ 2751085 h 5450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17532" h="5450297">
                <a:moveTo>
                  <a:pt x="36549" y="2751085"/>
                </a:moveTo>
                <a:cubicBezTo>
                  <a:pt x="-281221" y="925127"/>
                  <a:pt x="1526121" y="-147339"/>
                  <a:pt x="3396884" y="16410"/>
                </a:cubicBezTo>
                <a:cubicBezTo>
                  <a:pt x="5267647" y="180159"/>
                  <a:pt x="7817532" y="1453184"/>
                  <a:pt x="7817532" y="3383382"/>
                </a:cubicBezTo>
                <a:cubicBezTo>
                  <a:pt x="7700800" y="5342763"/>
                  <a:pt x="5024455" y="5532775"/>
                  <a:pt x="3727624" y="5427392"/>
                </a:cubicBezTo>
                <a:cubicBezTo>
                  <a:pt x="2430794" y="5322009"/>
                  <a:pt x="354319" y="4577043"/>
                  <a:pt x="36549" y="275108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04" name="Freeform: Shape 203">
            <a:extLst>
              <a:ext uri="{FF2B5EF4-FFF2-40B4-BE49-F238E27FC236}">
                <a16:creationId xmlns:a16="http://schemas.microsoft.com/office/drawing/2014/main" id="{73567C09-8B4D-49A6-A711-C44C5807D8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3554541" y="-619573"/>
            <a:ext cx="9016699" cy="8033868"/>
          </a:xfrm>
          <a:custGeom>
            <a:avLst/>
            <a:gdLst>
              <a:gd name="connsiteX0" fmla="*/ 6078066 w 9016699"/>
              <a:gd name="connsiteY0" fmla="*/ 782055 h 8033868"/>
              <a:gd name="connsiteX1" fmla="*/ 8705208 w 9016699"/>
              <a:gd name="connsiteY1" fmla="*/ 3409197 h 8033868"/>
              <a:gd name="connsiteX2" fmla="*/ 8793057 w 9016699"/>
              <a:gd name="connsiteY2" fmla="*/ 3617452 h 8033868"/>
              <a:gd name="connsiteX3" fmla="*/ 9016699 w 9016699"/>
              <a:gd name="connsiteY3" fmla="*/ 4793120 h 8033868"/>
              <a:gd name="connsiteX4" fmla="*/ 8960084 w 9016699"/>
              <a:gd name="connsiteY4" fmla="*/ 5272709 h 8033868"/>
              <a:gd name="connsiteX5" fmla="*/ 8920563 w 9016699"/>
              <a:gd name="connsiteY5" fmla="*/ 5444162 h 8033868"/>
              <a:gd name="connsiteX6" fmla="*/ 6620466 w 9016699"/>
              <a:gd name="connsiteY6" fmla="*/ 7744259 h 8033868"/>
              <a:gd name="connsiteX7" fmla="*/ 6480006 w 9016699"/>
              <a:gd name="connsiteY7" fmla="*/ 7795347 h 8033868"/>
              <a:gd name="connsiteX8" fmla="*/ 4389696 w 9016699"/>
              <a:gd name="connsiteY8" fmla="*/ 7987178 h 8033868"/>
              <a:gd name="connsiteX9" fmla="*/ 3086984 w 9016699"/>
              <a:gd name="connsiteY9" fmla="*/ 7466023 h 8033868"/>
              <a:gd name="connsiteX10" fmla="*/ 3024300 w 9016699"/>
              <a:gd name="connsiteY10" fmla="*/ 7426965 h 8033868"/>
              <a:gd name="connsiteX11" fmla="*/ 519567 w 9016699"/>
              <a:gd name="connsiteY11" fmla="*/ 4922232 h 8033868"/>
              <a:gd name="connsiteX12" fmla="*/ 419495 w 9016699"/>
              <a:gd name="connsiteY12" fmla="*/ 4733719 h 8033868"/>
              <a:gd name="connsiteX13" fmla="*/ 3514 w 9016699"/>
              <a:gd name="connsiteY13" fmla="*/ 3245168 h 8033868"/>
              <a:gd name="connsiteX14" fmla="*/ 4193329 w 9016699"/>
              <a:gd name="connsiteY14" fmla="*/ 36108 h 8033868"/>
              <a:gd name="connsiteX15" fmla="*/ 5977677 w 9016699"/>
              <a:gd name="connsiteY15" fmla="*/ 722908 h 8033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9016699" h="8033868">
                <a:moveTo>
                  <a:pt x="6078066" y="782055"/>
                </a:moveTo>
                <a:lnTo>
                  <a:pt x="8705208" y="3409197"/>
                </a:lnTo>
                <a:lnTo>
                  <a:pt x="8793057" y="3617452"/>
                </a:lnTo>
                <a:cubicBezTo>
                  <a:pt x="8935615" y="3988374"/>
                  <a:pt x="9016699" y="4381324"/>
                  <a:pt x="9016699" y="4793120"/>
                </a:cubicBezTo>
                <a:cubicBezTo>
                  <a:pt x="9008675" y="4960329"/>
                  <a:pt x="8989449" y="5120121"/>
                  <a:pt x="8960084" y="5272709"/>
                </a:cubicBezTo>
                <a:lnTo>
                  <a:pt x="8920563" y="5444162"/>
                </a:lnTo>
                <a:lnTo>
                  <a:pt x="6620466" y="7744259"/>
                </a:lnTo>
                <a:lnTo>
                  <a:pt x="6480006" y="7795347"/>
                </a:lnTo>
                <a:cubicBezTo>
                  <a:pt x="5726471" y="8035167"/>
                  <a:pt x="4953020" y="8083925"/>
                  <a:pt x="4389696" y="7987178"/>
                </a:cubicBezTo>
                <a:cubicBezTo>
                  <a:pt x="4014146" y="7922680"/>
                  <a:pt x="3559510" y="7740111"/>
                  <a:pt x="3086984" y="7466023"/>
                </a:cubicBezTo>
                <a:lnTo>
                  <a:pt x="3024300" y="7426965"/>
                </a:lnTo>
                <a:lnTo>
                  <a:pt x="519567" y="4922232"/>
                </a:lnTo>
                <a:lnTo>
                  <a:pt x="419495" y="4733719"/>
                </a:lnTo>
                <a:cubicBezTo>
                  <a:pt x="181303" y="4258474"/>
                  <a:pt x="28977" y="3756361"/>
                  <a:pt x="3514" y="3245168"/>
                </a:cubicBezTo>
                <a:cubicBezTo>
                  <a:pt x="-112889" y="908287"/>
                  <a:pt x="2691131" y="-221884"/>
                  <a:pt x="4193329" y="36108"/>
                </a:cubicBezTo>
                <a:cubicBezTo>
                  <a:pt x="4662766" y="116730"/>
                  <a:pt x="5309837" y="354143"/>
                  <a:pt x="5977677" y="722908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208" name="Content Placeholder 2">
            <a:extLst>
              <a:ext uri="{FF2B5EF4-FFF2-40B4-BE49-F238E27FC236}">
                <a16:creationId xmlns:a16="http://schemas.microsoft.com/office/drawing/2014/main" id="{055F7F96-A937-44CC-A012-DC6B01CDBA0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37140740"/>
              </p:ext>
            </p:extLst>
          </p:nvPr>
        </p:nvGraphicFramePr>
        <p:xfrm>
          <a:off x="4846319" y="1111249"/>
          <a:ext cx="6554001" cy="46355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D4EF75CB-85BC-0F41-BBD6-4F0325AD4F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5203" y="3480531"/>
            <a:ext cx="2048000" cy="11520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67" name="Title 1">
            <a:extLst>
              <a:ext uri="{FF2B5EF4-FFF2-40B4-BE49-F238E27FC236}">
                <a16:creationId xmlns:a16="http://schemas.microsoft.com/office/drawing/2014/main" id="{964C48CE-4B4D-4D90-9EFD-8E3F18FF7E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211" y="2328530"/>
            <a:ext cx="2048000" cy="1152001"/>
          </a:xfrm>
        </p:spPr>
        <p:txBody>
          <a:bodyPr vert="horz" lIns="228600" tIns="228600" rIns="228600" bIns="0" rtlCol="0">
            <a:normAutofit/>
          </a:bodyPr>
          <a:lstStyle/>
          <a:p>
            <a:pPr algn="l"/>
            <a:r>
              <a:rPr lang="en-US" sz="5400" b="1" dirty="0">
                <a:solidFill>
                  <a:schemeClr val="tx1"/>
                </a:solidFill>
              </a:rPr>
              <a:t>Tools</a:t>
            </a:r>
          </a:p>
        </p:txBody>
      </p:sp>
    </p:spTree>
    <p:extLst>
      <p:ext uri="{BB962C8B-B14F-4D97-AF65-F5344CB8AC3E}">
        <p14:creationId xmlns:p14="http://schemas.microsoft.com/office/powerpoint/2010/main" val="31102586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1" name="Group 142">
            <a:extLst>
              <a:ext uri="{FF2B5EF4-FFF2-40B4-BE49-F238E27FC236}">
                <a16:creationId xmlns:a16="http://schemas.microsoft.com/office/drawing/2014/main" id="{17C4610E-9C18-467B-BF10-BE6A974CC3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44" name="Freeform 5">
              <a:extLst>
                <a:ext uri="{FF2B5EF4-FFF2-40B4-BE49-F238E27FC236}">
                  <a16:creationId xmlns:a16="http://schemas.microsoft.com/office/drawing/2014/main" id="{296DF307-344E-4E9B-A7AA-8139E450D1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5" name="Freeform 6">
              <a:extLst>
                <a:ext uri="{FF2B5EF4-FFF2-40B4-BE49-F238E27FC236}">
                  <a16:creationId xmlns:a16="http://schemas.microsoft.com/office/drawing/2014/main" id="{E263CC2D-ACFB-4EB3-ADF9-CD82BC842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3" name="Freeform 7">
              <a:extLst>
                <a:ext uri="{FF2B5EF4-FFF2-40B4-BE49-F238E27FC236}">
                  <a16:creationId xmlns:a16="http://schemas.microsoft.com/office/drawing/2014/main" id="{C5366E2F-9BA0-485A-B1CA-A5E6E2E37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7" name="Freeform 8">
              <a:extLst>
                <a:ext uri="{FF2B5EF4-FFF2-40B4-BE49-F238E27FC236}">
                  <a16:creationId xmlns:a16="http://schemas.microsoft.com/office/drawing/2014/main" id="{1803051E-7C26-4F53-8293-B4EAED4212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4" name="Freeform 9">
              <a:extLst>
                <a:ext uri="{FF2B5EF4-FFF2-40B4-BE49-F238E27FC236}">
                  <a16:creationId xmlns:a16="http://schemas.microsoft.com/office/drawing/2014/main" id="{D10888CD-E496-4116-9C45-CF4F17ADE6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9" name="Freeform 10">
              <a:extLst>
                <a:ext uri="{FF2B5EF4-FFF2-40B4-BE49-F238E27FC236}">
                  <a16:creationId xmlns:a16="http://schemas.microsoft.com/office/drawing/2014/main" id="{0A42DA8F-DA3D-43E9-A184-E0F6C133A1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0" name="Freeform 11">
              <a:extLst>
                <a:ext uri="{FF2B5EF4-FFF2-40B4-BE49-F238E27FC236}">
                  <a16:creationId xmlns:a16="http://schemas.microsoft.com/office/drawing/2014/main" id="{473EAD31-7AA3-49B7-ADD6-C13FF0F14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1" name="Freeform 12">
              <a:extLst>
                <a:ext uri="{FF2B5EF4-FFF2-40B4-BE49-F238E27FC236}">
                  <a16:creationId xmlns:a16="http://schemas.microsoft.com/office/drawing/2014/main" id="{2BBB7CDF-BA2E-451F-9201-CF2B6FEAEA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2" name="Freeform 13">
              <a:extLst>
                <a:ext uri="{FF2B5EF4-FFF2-40B4-BE49-F238E27FC236}">
                  <a16:creationId xmlns:a16="http://schemas.microsoft.com/office/drawing/2014/main" id="{84809EF2-CD0D-4BC3-ABC7-E7E312A1D7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3" name="Freeform 14">
              <a:extLst>
                <a:ext uri="{FF2B5EF4-FFF2-40B4-BE49-F238E27FC236}">
                  <a16:creationId xmlns:a16="http://schemas.microsoft.com/office/drawing/2014/main" id="{11D2D6C5-637B-4AFE-97F4-D4E48A6134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4" name="Freeform 15">
              <a:extLst>
                <a:ext uri="{FF2B5EF4-FFF2-40B4-BE49-F238E27FC236}">
                  <a16:creationId xmlns:a16="http://schemas.microsoft.com/office/drawing/2014/main" id="{F841B2C5-57F5-4FE6-B4D4-EBB3F30881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5" name="Freeform 16">
              <a:extLst>
                <a:ext uri="{FF2B5EF4-FFF2-40B4-BE49-F238E27FC236}">
                  <a16:creationId xmlns:a16="http://schemas.microsoft.com/office/drawing/2014/main" id="{B4822A39-2A52-4B2C-9319-BEFC526DB0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6" name="Freeform 17">
              <a:extLst>
                <a:ext uri="{FF2B5EF4-FFF2-40B4-BE49-F238E27FC236}">
                  <a16:creationId xmlns:a16="http://schemas.microsoft.com/office/drawing/2014/main" id="{4E469692-E783-4950-8DEC-3A1FD3978B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7" name="Freeform 18">
              <a:extLst>
                <a:ext uri="{FF2B5EF4-FFF2-40B4-BE49-F238E27FC236}">
                  <a16:creationId xmlns:a16="http://schemas.microsoft.com/office/drawing/2014/main" id="{012909CD-3254-41E5-B8BB-0F2D7CE0D8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8" name="Freeform 19">
              <a:extLst>
                <a:ext uri="{FF2B5EF4-FFF2-40B4-BE49-F238E27FC236}">
                  <a16:creationId xmlns:a16="http://schemas.microsoft.com/office/drawing/2014/main" id="{93E7648E-861E-4503-AEDC-56C4EC5072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9" name="Freeform 20">
              <a:extLst>
                <a:ext uri="{FF2B5EF4-FFF2-40B4-BE49-F238E27FC236}">
                  <a16:creationId xmlns:a16="http://schemas.microsoft.com/office/drawing/2014/main" id="{F9C72257-EBD0-4D1C-A32C-D84644687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0" name="Freeform 21">
              <a:extLst>
                <a:ext uri="{FF2B5EF4-FFF2-40B4-BE49-F238E27FC236}">
                  <a16:creationId xmlns:a16="http://schemas.microsoft.com/office/drawing/2014/main" id="{87BB2CBB-9C22-4E28-AB86-DC92AEE2D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1" name="Freeform 22">
              <a:extLst>
                <a:ext uri="{FF2B5EF4-FFF2-40B4-BE49-F238E27FC236}">
                  <a16:creationId xmlns:a16="http://schemas.microsoft.com/office/drawing/2014/main" id="{F85B3053-8D9F-410A-80C2-7960DDEA6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2" name="Freeform 23">
              <a:extLst>
                <a:ext uri="{FF2B5EF4-FFF2-40B4-BE49-F238E27FC236}">
                  <a16:creationId xmlns:a16="http://schemas.microsoft.com/office/drawing/2014/main" id="{E8FF5DA7-6E72-41F1-A54C-EAF440A274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A899734C-500F-4274-9854-8BFA14A1D7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FF07BF51-2934-47AD-A415-7400882F14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66" name="Isosceles Triangle 165">
              <a:extLst>
                <a:ext uri="{FF2B5EF4-FFF2-40B4-BE49-F238E27FC236}">
                  <a16:creationId xmlns:a16="http://schemas.microsoft.com/office/drawing/2014/main" id="{DD6E3DF0-EDC0-458B-9C5B-911814F0A6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5D0824B1-47C9-4504-99FB-CB15051979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195" name="Rectangle 168">
            <a:extLst>
              <a:ext uri="{FF2B5EF4-FFF2-40B4-BE49-F238E27FC236}">
                <a16:creationId xmlns:a16="http://schemas.microsoft.com/office/drawing/2014/main" id="{A3BAF07C-C39E-42EB-BB22-8D46691D9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3061" cy="686920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1" name="Group 170">
            <a:extLst>
              <a:ext uri="{FF2B5EF4-FFF2-40B4-BE49-F238E27FC236}">
                <a16:creationId xmlns:a16="http://schemas.microsoft.com/office/drawing/2014/main" id="{D8E9CF54-0466-4261-9E62-0249E60E1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72" name="Freeform 5">
              <a:extLst>
                <a:ext uri="{FF2B5EF4-FFF2-40B4-BE49-F238E27FC236}">
                  <a16:creationId xmlns:a16="http://schemas.microsoft.com/office/drawing/2014/main" id="{33E32106-E8B1-4F76-9EE6-58537738A3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3" name="Freeform 6">
              <a:extLst>
                <a:ext uri="{FF2B5EF4-FFF2-40B4-BE49-F238E27FC236}">
                  <a16:creationId xmlns:a16="http://schemas.microsoft.com/office/drawing/2014/main" id="{C32C2C46-A045-44FB-8A74-5EBD650C2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4" name="Freeform 7">
              <a:extLst>
                <a:ext uri="{FF2B5EF4-FFF2-40B4-BE49-F238E27FC236}">
                  <a16:creationId xmlns:a16="http://schemas.microsoft.com/office/drawing/2014/main" id="{6A76F79C-6683-4940-BCF7-4BCCCEE406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5" name="Freeform 8">
              <a:extLst>
                <a:ext uri="{FF2B5EF4-FFF2-40B4-BE49-F238E27FC236}">
                  <a16:creationId xmlns:a16="http://schemas.microsoft.com/office/drawing/2014/main" id="{FF4675A3-6D07-4B1F-9BFC-AEBEA1AD0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6" name="Freeform 9">
              <a:extLst>
                <a:ext uri="{FF2B5EF4-FFF2-40B4-BE49-F238E27FC236}">
                  <a16:creationId xmlns:a16="http://schemas.microsoft.com/office/drawing/2014/main" id="{765E127A-B6B7-4B1D-B7BD-6C8C969D29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7" name="Freeform 10">
              <a:extLst>
                <a:ext uri="{FF2B5EF4-FFF2-40B4-BE49-F238E27FC236}">
                  <a16:creationId xmlns:a16="http://schemas.microsoft.com/office/drawing/2014/main" id="{3BCA9D9E-C72C-4751-BFA9-10B85CACE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8" name="Freeform 11">
              <a:extLst>
                <a:ext uri="{FF2B5EF4-FFF2-40B4-BE49-F238E27FC236}">
                  <a16:creationId xmlns:a16="http://schemas.microsoft.com/office/drawing/2014/main" id="{080C708C-69BF-441B-AB75-C98160ED0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9" name="Freeform 12">
              <a:extLst>
                <a:ext uri="{FF2B5EF4-FFF2-40B4-BE49-F238E27FC236}">
                  <a16:creationId xmlns:a16="http://schemas.microsoft.com/office/drawing/2014/main" id="{3E79964E-F8F1-4763-8892-7BC3DAE30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0" name="Freeform 13">
              <a:extLst>
                <a:ext uri="{FF2B5EF4-FFF2-40B4-BE49-F238E27FC236}">
                  <a16:creationId xmlns:a16="http://schemas.microsoft.com/office/drawing/2014/main" id="{FE09592A-FCC9-4AE5-BA0B-730C6F3BB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1" name="Freeform 14">
              <a:extLst>
                <a:ext uri="{FF2B5EF4-FFF2-40B4-BE49-F238E27FC236}">
                  <a16:creationId xmlns:a16="http://schemas.microsoft.com/office/drawing/2014/main" id="{96448994-820C-4BC1-ABF3-4579C6F99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2" name="Freeform 15">
              <a:extLst>
                <a:ext uri="{FF2B5EF4-FFF2-40B4-BE49-F238E27FC236}">
                  <a16:creationId xmlns:a16="http://schemas.microsoft.com/office/drawing/2014/main" id="{9BB0D192-565A-42B9-B292-CC032D71A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3" name="Freeform 16">
              <a:extLst>
                <a:ext uri="{FF2B5EF4-FFF2-40B4-BE49-F238E27FC236}">
                  <a16:creationId xmlns:a16="http://schemas.microsoft.com/office/drawing/2014/main" id="{6D1CA09C-5F40-4E92-A7E9-D1FCEE5128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4" name="Freeform 17">
              <a:extLst>
                <a:ext uri="{FF2B5EF4-FFF2-40B4-BE49-F238E27FC236}">
                  <a16:creationId xmlns:a16="http://schemas.microsoft.com/office/drawing/2014/main" id="{379F5AA5-2E14-4880-A5A6-07AEF2AD8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5" name="Freeform 18">
              <a:extLst>
                <a:ext uri="{FF2B5EF4-FFF2-40B4-BE49-F238E27FC236}">
                  <a16:creationId xmlns:a16="http://schemas.microsoft.com/office/drawing/2014/main" id="{EF14BD32-D239-4DA3-98B3-775207365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6" name="Freeform 19">
              <a:extLst>
                <a:ext uri="{FF2B5EF4-FFF2-40B4-BE49-F238E27FC236}">
                  <a16:creationId xmlns:a16="http://schemas.microsoft.com/office/drawing/2014/main" id="{CF07B250-E5E4-4624-9BD7-8D513A67B7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7" name="Freeform 20">
              <a:extLst>
                <a:ext uri="{FF2B5EF4-FFF2-40B4-BE49-F238E27FC236}">
                  <a16:creationId xmlns:a16="http://schemas.microsoft.com/office/drawing/2014/main" id="{BCC5D120-7C8C-4290-865C-4EE6E4F24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8" name="Freeform 21">
              <a:extLst>
                <a:ext uri="{FF2B5EF4-FFF2-40B4-BE49-F238E27FC236}">
                  <a16:creationId xmlns:a16="http://schemas.microsoft.com/office/drawing/2014/main" id="{C24688C6-CAE5-4EF2-B2BA-A138DA0A2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9" name="Freeform 22">
              <a:extLst>
                <a:ext uri="{FF2B5EF4-FFF2-40B4-BE49-F238E27FC236}">
                  <a16:creationId xmlns:a16="http://schemas.microsoft.com/office/drawing/2014/main" id="{6BD31099-7C13-4901-A04F-632B1CD84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0" name="Freeform 23">
              <a:extLst>
                <a:ext uri="{FF2B5EF4-FFF2-40B4-BE49-F238E27FC236}">
                  <a16:creationId xmlns:a16="http://schemas.microsoft.com/office/drawing/2014/main" id="{679F5FF7-82B2-4033-8FBE-63170C9378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67" name="Title 1">
            <a:extLst>
              <a:ext uri="{FF2B5EF4-FFF2-40B4-BE49-F238E27FC236}">
                <a16:creationId xmlns:a16="http://schemas.microsoft.com/office/drawing/2014/main" id="{964C48CE-4B4D-4D90-9EFD-8E3F18FF7E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8425" y="5199797"/>
            <a:ext cx="9435152" cy="789673"/>
          </a:xfrm>
        </p:spPr>
        <p:txBody>
          <a:bodyPr vert="horz" lIns="228600" tIns="228600" rIns="228600" bIns="0" rtlCol="0" anchor="ctr">
            <a:normAutofit/>
          </a:bodyPr>
          <a:lstStyle/>
          <a:p>
            <a:pPr>
              <a:lnSpc>
                <a:spcPct val="80000"/>
              </a:lnSpc>
            </a:pPr>
            <a:r>
              <a:rPr lang="en-US" b="1" dirty="0">
                <a:solidFill>
                  <a:schemeClr val="bg1"/>
                </a:solidFill>
              </a:rPr>
              <a:t>Data &amp; Data</a:t>
            </a:r>
          </a:p>
        </p:txBody>
      </p:sp>
      <p:sp>
        <p:nvSpPr>
          <p:cNvPr id="192" name="Freeform: Shape 191">
            <a:extLst>
              <a:ext uri="{FF2B5EF4-FFF2-40B4-BE49-F238E27FC236}">
                <a16:creationId xmlns:a16="http://schemas.microsoft.com/office/drawing/2014/main" id="{A7795DFA-888F-47E2-B44E-DE1D3B3E46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5058957"/>
          </a:xfrm>
          <a:custGeom>
            <a:avLst/>
            <a:gdLst>
              <a:gd name="connsiteX0" fmla="*/ 0 w 12192000"/>
              <a:gd name="connsiteY0" fmla="*/ 0 h 5058957"/>
              <a:gd name="connsiteX1" fmla="*/ 12192000 w 12192000"/>
              <a:gd name="connsiteY1" fmla="*/ 0 h 5058957"/>
              <a:gd name="connsiteX2" fmla="*/ 12192000 w 12192000"/>
              <a:gd name="connsiteY2" fmla="*/ 259692 h 5058957"/>
              <a:gd name="connsiteX3" fmla="*/ 12192000 w 12192000"/>
              <a:gd name="connsiteY3" fmla="*/ 3542069 h 5058957"/>
              <a:gd name="connsiteX4" fmla="*/ 12192000 w 12192000"/>
              <a:gd name="connsiteY4" fmla="*/ 3734194 h 5058957"/>
              <a:gd name="connsiteX5" fmla="*/ 12192000 w 12192000"/>
              <a:gd name="connsiteY5" fmla="*/ 4710012 h 5058957"/>
              <a:gd name="connsiteX6" fmla="*/ 12113803 w 12192000"/>
              <a:gd name="connsiteY6" fmla="*/ 4718295 h 5058957"/>
              <a:gd name="connsiteX7" fmla="*/ 6753597 w 12192000"/>
              <a:gd name="connsiteY7" fmla="*/ 5041852 h 5058957"/>
              <a:gd name="connsiteX8" fmla="*/ 400746 w 12192000"/>
              <a:gd name="connsiteY8" fmla="*/ 4870509 h 5058957"/>
              <a:gd name="connsiteX9" fmla="*/ 0 w 12192000"/>
              <a:gd name="connsiteY9" fmla="*/ 4833533 h 5058957"/>
              <a:gd name="connsiteX10" fmla="*/ 0 w 12192000"/>
              <a:gd name="connsiteY10" fmla="*/ 3734194 h 5058957"/>
              <a:gd name="connsiteX11" fmla="*/ 0 w 12192000"/>
              <a:gd name="connsiteY11" fmla="*/ 3542069 h 5058957"/>
              <a:gd name="connsiteX12" fmla="*/ 0 w 12192000"/>
              <a:gd name="connsiteY12" fmla="*/ 259692 h 5058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192000" h="5058957">
                <a:moveTo>
                  <a:pt x="0" y="0"/>
                </a:moveTo>
                <a:lnTo>
                  <a:pt x="12192000" y="0"/>
                </a:lnTo>
                <a:lnTo>
                  <a:pt x="12192000" y="259692"/>
                </a:lnTo>
                <a:lnTo>
                  <a:pt x="12192000" y="3542069"/>
                </a:lnTo>
                <a:lnTo>
                  <a:pt x="12192000" y="3734194"/>
                </a:lnTo>
                <a:lnTo>
                  <a:pt x="12192000" y="4710012"/>
                </a:lnTo>
                <a:lnTo>
                  <a:pt x="12113803" y="4718295"/>
                </a:lnTo>
                <a:cubicBezTo>
                  <a:pt x="10139508" y="4916244"/>
                  <a:pt x="8237152" y="5009247"/>
                  <a:pt x="6753597" y="5041852"/>
                </a:cubicBezTo>
                <a:cubicBezTo>
                  <a:pt x="4940362" y="5081701"/>
                  <a:pt x="2657278" y="5062371"/>
                  <a:pt x="400746" y="4870509"/>
                </a:cubicBezTo>
                <a:lnTo>
                  <a:pt x="0" y="4833533"/>
                </a:lnTo>
                <a:lnTo>
                  <a:pt x="0" y="3734194"/>
                </a:lnTo>
                <a:lnTo>
                  <a:pt x="0" y="3542069"/>
                </a:lnTo>
                <a:lnTo>
                  <a:pt x="0" y="259692"/>
                </a:lnTo>
                <a:close/>
              </a:path>
            </a:pathLst>
          </a:custGeom>
          <a:solidFill>
            <a:schemeClr val="bg1"/>
          </a:solidFill>
          <a:ln w="444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196" name="Table 4">
            <a:extLst>
              <a:ext uri="{FF2B5EF4-FFF2-40B4-BE49-F238E27FC236}">
                <a16:creationId xmlns:a16="http://schemas.microsoft.com/office/drawing/2014/main" id="{E65F3FD1-C365-4E87-8169-000E7863434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18986980"/>
              </p:ext>
            </p:extLst>
          </p:nvPr>
        </p:nvGraphicFramePr>
        <p:xfrm>
          <a:off x="745565" y="1186483"/>
          <a:ext cx="10585743" cy="3001911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2330220">
                  <a:extLst>
                    <a:ext uri="{9D8B030D-6E8A-4147-A177-3AD203B41FA5}">
                      <a16:colId xmlns:a16="http://schemas.microsoft.com/office/drawing/2014/main" val="213786369"/>
                    </a:ext>
                  </a:extLst>
                </a:gridCol>
                <a:gridCol w="2590826">
                  <a:extLst>
                    <a:ext uri="{9D8B030D-6E8A-4147-A177-3AD203B41FA5}">
                      <a16:colId xmlns:a16="http://schemas.microsoft.com/office/drawing/2014/main" val="9174877"/>
                    </a:ext>
                  </a:extLst>
                </a:gridCol>
                <a:gridCol w="5664697">
                  <a:extLst>
                    <a:ext uri="{9D8B030D-6E8A-4147-A177-3AD203B41FA5}">
                      <a16:colId xmlns:a16="http://schemas.microsoft.com/office/drawing/2014/main" val="189611153"/>
                    </a:ext>
                  </a:extLst>
                </a:gridCol>
              </a:tblGrid>
              <a:tr h="127656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cap="all" spc="150">
                          <a:solidFill>
                            <a:srgbClr val="FF0000"/>
                          </a:solidFill>
                        </a:rPr>
                        <a:t>Data source/data cleaning</a:t>
                      </a:r>
                    </a:p>
                    <a:p>
                      <a:pPr algn="l"/>
                      <a:endParaRPr lang="en-AU" sz="1600">
                        <a:solidFill>
                          <a:srgbClr val="FF0000"/>
                        </a:solidFill>
                      </a:endParaRPr>
                    </a:p>
                  </a:txBody>
                  <a:tcPr marL="7461" marR="7461" marT="3729" marB="3729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 cap="none" spc="0" dirty="0" err="1">
                          <a:solidFill>
                            <a:schemeClr val="tx1"/>
                          </a:solidFill>
                        </a:rPr>
                        <a:t>Kaggle.com</a:t>
                      </a:r>
                      <a:endParaRPr lang="en-US" sz="1200" b="0" cap="none" spc="0" dirty="0">
                        <a:solidFill>
                          <a:schemeClr val="tx1"/>
                        </a:solidFill>
                      </a:endParaRPr>
                    </a:p>
                    <a:p>
                      <a:pPr algn="l"/>
                      <a:r>
                        <a:rPr lang="en-US" sz="1200" b="0" cap="none" spc="0" dirty="0">
                          <a:solidFill>
                            <a:schemeClr val="tx1"/>
                          </a:solidFill>
                        </a:rPr>
                        <a:t>Cardiovascular Disease Dataset</a:t>
                      </a:r>
                    </a:p>
                  </a:txBody>
                  <a:tcPr marL="7461" marR="7461" marT="3729" marB="3729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cap="none" spc="0" dirty="0">
                          <a:solidFill>
                            <a:schemeClr val="tx1"/>
                          </a:solidFill>
                        </a:rPr>
                        <a:t>Cleaning the Dataset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Ø"/>
                        <a:tabLst/>
                        <a:defRPr/>
                      </a:pPr>
                      <a:r>
                        <a:rPr lang="en-US" sz="1200" b="0" cap="none" spc="0" dirty="0">
                          <a:solidFill>
                            <a:schemeClr val="tx1"/>
                          </a:solidFill>
                        </a:rPr>
                        <a:t>Data drop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Ø"/>
                        <a:tabLst/>
                        <a:defRPr/>
                      </a:pPr>
                      <a:r>
                        <a:rPr lang="en-US" sz="1200" b="0" cap="none" spc="0" dirty="0">
                          <a:solidFill>
                            <a:schemeClr val="tx1"/>
                          </a:solidFill>
                        </a:rPr>
                        <a:t>Age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Ø"/>
                        <a:tabLst/>
                        <a:defRPr/>
                      </a:pPr>
                      <a:r>
                        <a:rPr lang="en-US" sz="1200" b="0" cap="none" spc="0" dirty="0">
                          <a:solidFill>
                            <a:schemeClr val="tx1"/>
                          </a:solidFill>
                        </a:rPr>
                        <a:t>Gender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Ø"/>
                        <a:tabLst/>
                        <a:defRPr/>
                      </a:pPr>
                      <a:r>
                        <a:rPr lang="en-US" sz="1200" b="0" cap="none" spc="0" dirty="0">
                          <a:solidFill>
                            <a:schemeClr val="tx1"/>
                          </a:solidFill>
                        </a:rPr>
                        <a:t>Blood pressure values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Ø"/>
                        <a:tabLst/>
                        <a:defRPr/>
                      </a:pPr>
                      <a:r>
                        <a:rPr lang="en-US" sz="1200" b="0" cap="none" spc="0" dirty="0">
                          <a:solidFill>
                            <a:schemeClr val="tx1"/>
                          </a:solidFill>
                        </a:rPr>
                        <a:t>Cardio variable</a:t>
                      </a:r>
                    </a:p>
                    <a:p>
                      <a:pPr algn="l"/>
                      <a:endParaRPr lang="en-AU" sz="1200" b="0" u="none" dirty="0">
                        <a:solidFill>
                          <a:schemeClr val="tx1"/>
                        </a:solidFill>
                      </a:endParaRPr>
                    </a:p>
                  </a:txBody>
                  <a:tcPr marL="7461" marR="7461" marT="3729" marB="3729" anchor="ctr"/>
                </a:tc>
                <a:extLst>
                  <a:ext uri="{0D108BD9-81ED-4DB2-BD59-A6C34878D82A}">
                    <a16:rowId xmlns:a16="http://schemas.microsoft.com/office/drawing/2014/main" val="1470991931"/>
                  </a:ext>
                </a:extLst>
              </a:tr>
              <a:tr h="171429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cap="all" spc="150" dirty="0">
                          <a:solidFill>
                            <a:srgbClr val="FF0000"/>
                          </a:solidFill>
                        </a:rPr>
                        <a:t>limitations</a:t>
                      </a:r>
                    </a:p>
                    <a:p>
                      <a:pPr algn="l"/>
                      <a:endParaRPr lang="en-AU" sz="1600" dirty="0">
                        <a:solidFill>
                          <a:srgbClr val="FF0000"/>
                        </a:solidFill>
                      </a:endParaRPr>
                    </a:p>
                  </a:txBody>
                  <a:tcPr marL="7461" marR="7461" marT="3729" marB="3729" anchor="ctr"/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Wingdings" pitchFamily="2" charset="2"/>
                        <a:buChar char="Ø"/>
                      </a:pPr>
                      <a:r>
                        <a:rPr lang="en-US" sz="1200" dirty="0"/>
                        <a:t>Size of dataset (70,000 lines)</a:t>
                      </a:r>
                    </a:p>
                    <a:p>
                      <a:pPr marL="171450" indent="-171450" algn="l">
                        <a:buFont typeface="Wingdings" pitchFamily="2" charset="2"/>
                        <a:buChar char="Ø"/>
                      </a:pPr>
                      <a:r>
                        <a:rPr lang="en-US" sz="1200" dirty="0"/>
                        <a:t>Hosting AWS (cost)</a:t>
                      </a:r>
                    </a:p>
                    <a:p>
                      <a:pPr marL="171450" indent="-171450" algn="l">
                        <a:buFont typeface="Wingdings" pitchFamily="2" charset="2"/>
                        <a:buChar char="Ø"/>
                      </a:pPr>
                      <a:r>
                        <a:rPr lang="en-US" sz="1200" dirty="0"/>
                        <a:t>Heroku limitation 10,000 lines</a:t>
                      </a:r>
                    </a:p>
                    <a:p>
                      <a:pPr marL="171450" indent="-171450" algn="l">
                        <a:buFont typeface="Wingdings" pitchFamily="2" charset="2"/>
                        <a:buChar char="Ø"/>
                      </a:pPr>
                      <a:r>
                        <a:rPr lang="en-US" sz="1200" dirty="0"/>
                        <a:t>Tableau Public data input</a:t>
                      </a:r>
                    </a:p>
                    <a:p>
                      <a:pPr algn="l"/>
                      <a:endParaRPr lang="en-AU" sz="1200" dirty="0"/>
                    </a:p>
                  </a:txBody>
                  <a:tcPr marL="7461" marR="7461" marT="3729" marB="3729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How can we increase machine learning model by improving efficiencies for better accuracy</a:t>
                      </a:r>
                      <a:endParaRPr lang="en-AU" sz="1200" dirty="0"/>
                    </a:p>
                  </a:txBody>
                  <a:tcPr marL="7461" marR="7461" marT="3729" marB="3729" anchor="ctr"/>
                </a:tc>
                <a:extLst>
                  <a:ext uri="{0D108BD9-81ED-4DB2-BD59-A6C34878D82A}">
                    <a16:rowId xmlns:a16="http://schemas.microsoft.com/office/drawing/2014/main" val="3804993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026959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4000"/>
                <a:lumMod val="116000"/>
              </a:schemeClr>
            </a:gs>
            <a:gs pos="100000">
              <a:schemeClr val="bg2">
                <a:tint val="98000"/>
                <a:shade val="86000"/>
                <a:satMod val="90000"/>
                <a:lumMod val="88000"/>
              </a:schemeClr>
            </a:gs>
          </a:gsLst>
          <a:path path="circle">
            <a:fillToRect l="50000" t="15000" r="50000" b="169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0" name="Rectangle 73">
            <a:extLst>
              <a:ext uri="{FF2B5EF4-FFF2-40B4-BE49-F238E27FC236}">
                <a16:creationId xmlns:a16="http://schemas.microsoft.com/office/drawing/2014/main" id="{90F08744-9D7B-4693-B8D6-2A5210AE96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32">
            <a:extLst>
              <a:ext uri="{FF2B5EF4-FFF2-40B4-BE49-F238E27FC236}">
                <a16:creationId xmlns:a16="http://schemas.microsoft.com/office/drawing/2014/main" id="{5B2E630F-F386-44FA-B1A1-C10A9BF43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336127">
            <a:off x="296272" y="1026251"/>
            <a:ext cx="7298578" cy="5088488"/>
          </a:xfrm>
          <a:custGeom>
            <a:avLst/>
            <a:gdLst>
              <a:gd name="connsiteX0" fmla="*/ 0 w 6428838"/>
              <a:gd name="connsiteY0" fmla="*/ 2579031 h 5158062"/>
              <a:gd name="connsiteX1" fmla="*/ 3214419 w 6428838"/>
              <a:gd name="connsiteY1" fmla="*/ 0 h 5158062"/>
              <a:gd name="connsiteX2" fmla="*/ 6428838 w 6428838"/>
              <a:gd name="connsiteY2" fmla="*/ 2579031 h 5158062"/>
              <a:gd name="connsiteX3" fmla="*/ 3214419 w 6428838"/>
              <a:gd name="connsiteY3" fmla="*/ 5158062 h 5158062"/>
              <a:gd name="connsiteX4" fmla="*/ 0 w 6428838"/>
              <a:gd name="connsiteY4" fmla="*/ 2579031 h 5158062"/>
              <a:gd name="connsiteX0" fmla="*/ 3321 w 6432159"/>
              <a:gd name="connsiteY0" fmla="*/ 2647125 h 5226156"/>
              <a:gd name="connsiteX1" fmla="*/ 2789723 w 6432159"/>
              <a:gd name="connsiteY1" fmla="*/ 0 h 5226156"/>
              <a:gd name="connsiteX2" fmla="*/ 6432159 w 6432159"/>
              <a:gd name="connsiteY2" fmla="*/ 2647125 h 5226156"/>
              <a:gd name="connsiteX3" fmla="*/ 3217740 w 6432159"/>
              <a:gd name="connsiteY3" fmla="*/ 5226156 h 5226156"/>
              <a:gd name="connsiteX4" fmla="*/ 3321 w 6432159"/>
              <a:gd name="connsiteY4" fmla="*/ 2647125 h 5226156"/>
              <a:gd name="connsiteX0" fmla="*/ 1953 w 6566979"/>
              <a:gd name="connsiteY0" fmla="*/ 2695803 h 5226224"/>
              <a:gd name="connsiteX1" fmla="*/ 2924543 w 6566979"/>
              <a:gd name="connsiteY1" fmla="*/ 39 h 5226224"/>
              <a:gd name="connsiteX2" fmla="*/ 6566979 w 6566979"/>
              <a:gd name="connsiteY2" fmla="*/ 2647164 h 5226224"/>
              <a:gd name="connsiteX3" fmla="*/ 3352560 w 6566979"/>
              <a:gd name="connsiteY3" fmla="*/ 5226195 h 5226224"/>
              <a:gd name="connsiteX4" fmla="*/ 1953 w 6566979"/>
              <a:gd name="connsiteY4" fmla="*/ 2695803 h 5226224"/>
              <a:gd name="connsiteX0" fmla="*/ 8982 w 6574008"/>
              <a:gd name="connsiteY0" fmla="*/ 2695803 h 5226313"/>
              <a:gd name="connsiteX1" fmla="*/ 2931572 w 6574008"/>
              <a:gd name="connsiteY1" fmla="*/ 39 h 5226313"/>
              <a:gd name="connsiteX2" fmla="*/ 6574008 w 6574008"/>
              <a:gd name="connsiteY2" fmla="*/ 2647164 h 5226313"/>
              <a:gd name="connsiteX3" fmla="*/ 3359589 w 6574008"/>
              <a:gd name="connsiteY3" fmla="*/ 5226195 h 5226313"/>
              <a:gd name="connsiteX4" fmla="*/ 8982 w 6574008"/>
              <a:gd name="connsiteY4" fmla="*/ 2695803 h 5226313"/>
              <a:gd name="connsiteX0" fmla="*/ 11929 w 6576955"/>
              <a:gd name="connsiteY0" fmla="*/ 2695953 h 5226463"/>
              <a:gd name="connsiteX1" fmla="*/ 2934519 w 6576955"/>
              <a:gd name="connsiteY1" fmla="*/ 189 h 5226463"/>
              <a:gd name="connsiteX2" fmla="*/ 6576955 w 6576955"/>
              <a:gd name="connsiteY2" fmla="*/ 2647314 h 5226463"/>
              <a:gd name="connsiteX3" fmla="*/ 3362536 w 6576955"/>
              <a:gd name="connsiteY3" fmla="*/ 5226345 h 5226463"/>
              <a:gd name="connsiteX4" fmla="*/ 11929 w 6576955"/>
              <a:gd name="connsiteY4" fmla="*/ 2695953 h 5226463"/>
              <a:gd name="connsiteX0" fmla="*/ 9262 w 6963394"/>
              <a:gd name="connsiteY0" fmla="*/ 2705797 h 5247356"/>
              <a:gd name="connsiteX1" fmla="*/ 2931852 w 6963394"/>
              <a:gd name="connsiteY1" fmla="*/ 10033 h 5247356"/>
              <a:gd name="connsiteX2" fmla="*/ 6963394 w 6963394"/>
              <a:gd name="connsiteY2" fmla="*/ 3318639 h 5247356"/>
              <a:gd name="connsiteX3" fmla="*/ 3359869 w 6963394"/>
              <a:gd name="connsiteY3" fmla="*/ 5236189 h 5247356"/>
              <a:gd name="connsiteX4" fmla="*/ 9262 w 6963394"/>
              <a:gd name="connsiteY4" fmla="*/ 2705797 h 5247356"/>
              <a:gd name="connsiteX0" fmla="*/ 9262 w 6963394"/>
              <a:gd name="connsiteY0" fmla="*/ 2705797 h 5247356"/>
              <a:gd name="connsiteX1" fmla="*/ 2931852 w 6963394"/>
              <a:gd name="connsiteY1" fmla="*/ 10033 h 5247356"/>
              <a:gd name="connsiteX2" fmla="*/ 6963394 w 6963394"/>
              <a:gd name="connsiteY2" fmla="*/ 3318639 h 5247356"/>
              <a:gd name="connsiteX3" fmla="*/ 3359869 w 6963394"/>
              <a:gd name="connsiteY3" fmla="*/ 5236189 h 5247356"/>
              <a:gd name="connsiteX4" fmla="*/ 9262 w 6963394"/>
              <a:gd name="connsiteY4" fmla="*/ 2705797 h 5247356"/>
              <a:gd name="connsiteX0" fmla="*/ 9262 w 6963394"/>
              <a:gd name="connsiteY0" fmla="*/ 2705797 h 5292159"/>
              <a:gd name="connsiteX1" fmla="*/ 2931852 w 6963394"/>
              <a:gd name="connsiteY1" fmla="*/ 10033 h 5292159"/>
              <a:gd name="connsiteX2" fmla="*/ 6963394 w 6963394"/>
              <a:gd name="connsiteY2" fmla="*/ 3318639 h 5292159"/>
              <a:gd name="connsiteX3" fmla="*/ 3359869 w 6963394"/>
              <a:gd name="connsiteY3" fmla="*/ 5236189 h 5292159"/>
              <a:gd name="connsiteX4" fmla="*/ 9262 w 6963394"/>
              <a:gd name="connsiteY4" fmla="*/ 2705797 h 5292159"/>
              <a:gd name="connsiteX0" fmla="*/ 9262 w 6963394"/>
              <a:gd name="connsiteY0" fmla="*/ 2705797 h 5259961"/>
              <a:gd name="connsiteX1" fmla="*/ 2931852 w 6963394"/>
              <a:gd name="connsiteY1" fmla="*/ 10033 h 5259961"/>
              <a:gd name="connsiteX2" fmla="*/ 6963394 w 6963394"/>
              <a:gd name="connsiteY2" fmla="*/ 3318639 h 5259961"/>
              <a:gd name="connsiteX3" fmla="*/ 3359869 w 6963394"/>
              <a:gd name="connsiteY3" fmla="*/ 5236189 h 5259961"/>
              <a:gd name="connsiteX4" fmla="*/ 9262 w 6963394"/>
              <a:gd name="connsiteY4" fmla="*/ 2705797 h 5259961"/>
              <a:gd name="connsiteX0" fmla="*/ 9557 w 7352795"/>
              <a:gd name="connsiteY0" fmla="*/ 2707501 h 5252013"/>
              <a:gd name="connsiteX1" fmla="*/ 2932147 w 7352795"/>
              <a:gd name="connsiteY1" fmla="*/ 11737 h 5252013"/>
              <a:gd name="connsiteX2" fmla="*/ 7352795 w 7352795"/>
              <a:gd name="connsiteY2" fmla="*/ 3378709 h 5252013"/>
              <a:gd name="connsiteX3" fmla="*/ 3360164 w 7352795"/>
              <a:gd name="connsiteY3" fmla="*/ 5237893 h 5252013"/>
              <a:gd name="connsiteX4" fmla="*/ 9557 w 7352795"/>
              <a:gd name="connsiteY4" fmla="*/ 2707501 h 5252013"/>
              <a:gd name="connsiteX0" fmla="*/ 8078 w 7789061"/>
              <a:gd name="connsiteY0" fmla="*/ 2744796 h 5249051"/>
              <a:gd name="connsiteX1" fmla="*/ 3368413 w 7789061"/>
              <a:gd name="connsiteY1" fmla="*/ 10121 h 5249051"/>
              <a:gd name="connsiteX2" fmla="*/ 7789061 w 7789061"/>
              <a:gd name="connsiteY2" fmla="*/ 3377093 h 5249051"/>
              <a:gd name="connsiteX3" fmla="*/ 3796430 w 7789061"/>
              <a:gd name="connsiteY3" fmla="*/ 5236277 h 5249051"/>
              <a:gd name="connsiteX4" fmla="*/ 8078 w 7789061"/>
              <a:gd name="connsiteY4" fmla="*/ 2744796 h 5249051"/>
              <a:gd name="connsiteX0" fmla="*/ 8078 w 7789061"/>
              <a:gd name="connsiteY0" fmla="*/ 2744796 h 5271741"/>
              <a:gd name="connsiteX1" fmla="*/ 3368413 w 7789061"/>
              <a:gd name="connsiteY1" fmla="*/ 10121 h 5271741"/>
              <a:gd name="connsiteX2" fmla="*/ 7789061 w 7789061"/>
              <a:gd name="connsiteY2" fmla="*/ 3377093 h 5271741"/>
              <a:gd name="connsiteX3" fmla="*/ 3796430 w 7789061"/>
              <a:gd name="connsiteY3" fmla="*/ 5236277 h 5271741"/>
              <a:gd name="connsiteX4" fmla="*/ 8078 w 7789061"/>
              <a:gd name="connsiteY4" fmla="*/ 2744796 h 5271741"/>
              <a:gd name="connsiteX0" fmla="*/ 1055 w 7782038"/>
              <a:gd name="connsiteY0" fmla="*/ 2738806 h 5438018"/>
              <a:gd name="connsiteX1" fmla="*/ 3361390 w 7782038"/>
              <a:gd name="connsiteY1" fmla="*/ 4131 h 5438018"/>
              <a:gd name="connsiteX2" fmla="*/ 7782038 w 7782038"/>
              <a:gd name="connsiteY2" fmla="*/ 3371103 h 5438018"/>
              <a:gd name="connsiteX3" fmla="*/ 3692130 w 7782038"/>
              <a:gd name="connsiteY3" fmla="*/ 5415113 h 5438018"/>
              <a:gd name="connsiteX4" fmla="*/ 1055 w 7782038"/>
              <a:gd name="connsiteY4" fmla="*/ 2738806 h 5438018"/>
              <a:gd name="connsiteX0" fmla="*/ 28883 w 7809866"/>
              <a:gd name="connsiteY0" fmla="*/ 2742147 h 5441359"/>
              <a:gd name="connsiteX1" fmla="*/ 3389218 w 7809866"/>
              <a:gd name="connsiteY1" fmla="*/ 7472 h 5441359"/>
              <a:gd name="connsiteX2" fmla="*/ 7809866 w 7809866"/>
              <a:gd name="connsiteY2" fmla="*/ 3374444 h 5441359"/>
              <a:gd name="connsiteX3" fmla="*/ 3719958 w 7809866"/>
              <a:gd name="connsiteY3" fmla="*/ 5418454 h 5441359"/>
              <a:gd name="connsiteX4" fmla="*/ 28883 w 7809866"/>
              <a:gd name="connsiteY4" fmla="*/ 2742147 h 5441359"/>
              <a:gd name="connsiteX0" fmla="*/ 36549 w 7817532"/>
              <a:gd name="connsiteY0" fmla="*/ 2751085 h 5450297"/>
              <a:gd name="connsiteX1" fmla="*/ 3396884 w 7817532"/>
              <a:gd name="connsiteY1" fmla="*/ 16410 h 5450297"/>
              <a:gd name="connsiteX2" fmla="*/ 7817532 w 7817532"/>
              <a:gd name="connsiteY2" fmla="*/ 3383382 h 5450297"/>
              <a:gd name="connsiteX3" fmla="*/ 3727624 w 7817532"/>
              <a:gd name="connsiteY3" fmla="*/ 5427392 h 5450297"/>
              <a:gd name="connsiteX4" fmla="*/ 36549 w 7817532"/>
              <a:gd name="connsiteY4" fmla="*/ 2751085 h 5450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17532" h="5450297">
                <a:moveTo>
                  <a:pt x="36549" y="2751085"/>
                </a:moveTo>
                <a:cubicBezTo>
                  <a:pt x="-281221" y="925127"/>
                  <a:pt x="1526121" y="-147339"/>
                  <a:pt x="3396884" y="16410"/>
                </a:cubicBezTo>
                <a:cubicBezTo>
                  <a:pt x="5267647" y="180159"/>
                  <a:pt x="7817532" y="1453184"/>
                  <a:pt x="7817532" y="3383382"/>
                </a:cubicBezTo>
                <a:cubicBezTo>
                  <a:pt x="7700800" y="5342763"/>
                  <a:pt x="5024455" y="5532775"/>
                  <a:pt x="3727624" y="5427392"/>
                </a:cubicBezTo>
                <a:cubicBezTo>
                  <a:pt x="2430794" y="5322009"/>
                  <a:pt x="354319" y="4577043"/>
                  <a:pt x="36549" y="2751085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Freeform: Shape 77">
            <a:extLst>
              <a:ext uri="{FF2B5EF4-FFF2-40B4-BE49-F238E27FC236}">
                <a16:creationId xmlns:a16="http://schemas.microsoft.com/office/drawing/2014/main" id="{73567C09-8B4D-49A6-A711-C44C5807D8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3554541" y="-619573"/>
            <a:ext cx="9016699" cy="8033868"/>
          </a:xfrm>
          <a:custGeom>
            <a:avLst/>
            <a:gdLst>
              <a:gd name="connsiteX0" fmla="*/ 6078066 w 9016699"/>
              <a:gd name="connsiteY0" fmla="*/ 782055 h 8033868"/>
              <a:gd name="connsiteX1" fmla="*/ 8705208 w 9016699"/>
              <a:gd name="connsiteY1" fmla="*/ 3409197 h 8033868"/>
              <a:gd name="connsiteX2" fmla="*/ 8793057 w 9016699"/>
              <a:gd name="connsiteY2" fmla="*/ 3617452 h 8033868"/>
              <a:gd name="connsiteX3" fmla="*/ 9016699 w 9016699"/>
              <a:gd name="connsiteY3" fmla="*/ 4793120 h 8033868"/>
              <a:gd name="connsiteX4" fmla="*/ 8960084 w 9016699"/>
              <a:gd name="connsiteY4" fmla="*/ 5272709 h 8033868"/>
              <a:gd name="connsiteX5" fmla="*/ 8920563 w 9016699"/>
              <a:gd name="connsiteY5" fmla="*/ 5444162 h 8033868"/>
              <a:gd name="connsiteX6" fmla="*/ 6620466 w 9016699"/>
              <a:gd name="connsiteY6" fmla="*/ 7744259 h 8033868"/>
              <a:gd name="connsiteX7" fmla="*/ 6480006 w 9016699"/>
              <a:gd name="connsiteY7" fmla="*/ 7795347 h 8033868"/>
              <a:gd name="connsiteX8" fmla="*/ 4389696 w 9016699"/>
              <a:gd name="connsiteY8" fmla="*/ 7987178 h 8033868"/>
              <a:gd name="connsiteX9" fmla="*/ 3086984 w 9016699"/>
              <a:gd name="connsiteY9" fmla="*/ 7466023 h 8033868"/>
              <a:gd name="connsiteX10" fmla="*/ 3024300 w 9016699"/>
              <a:gd name="connsiteY10" fmla="*/ 7426965 h 8033868"/>
              <a:gd name="connsiteX11" fmla="*/ 519567 w 9016699"/>
              <a:gd name="connsiteY11" fmla="*/ 4922232 h 8033868"/>
              <a:gd name="connsiteX12" fmla="*/ 419495 w 9016699"/>
              <a:gd name="connsiteY12" fmla="*/ 4733719 h 8033868"/>
              <a:gd name="connsiteX13" fmla="*/ 3514 w 9016699"/>
              <a:gd name="connsiteY13" fmla="*/ 3245168 h 8033868"/>
              <a:gd name="connsiteX14" fmla="*/ 4193329 w 9016699"/>
              <a:gd name="connsiteY14" fmla="*/ 36108 h 8033868"/>
              <a:gd name="connsiteX15" fmla="*/ 5977677 w 9016699"/>
              <a:gd name="connsiteY15" fmla="*/ 722908 h 8033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9016699" h="8033868">
                <a:moveTo>
                  <a:pt x="6078066" y="782055"/>
                </a:moveTo>
                <a:lnTo>
                  <a:pt x="8705208" y="3409197"/>
                </a:lnTo>
                <a:lnTo>
                  <a:pt x="8793057" y="3617452"/>
                </a:lnTo>
                <a:cubicBezTo>
                  <a:pt x="8935615" y="3988374"/>
                  <a:pt x="9016699" y="4381324"/>
                  <a:pt x="9016699" y="4793120"/>
                </a:cubicBezTo>
                <a:cubicBezTo>
                  <a:pt x="9008675" y="4960329"/>
                  <a:pt x="8989449" y="5120121"/>
                  <a:pt x="8960084" y="5272709"/>
                </a:cubicBezTo>
                <a:lnTo>
                  <a:pt x="8920563" y="5444162"/>
                </a:lnTo>
                <a:lnTo>
                  <a:pt x="6620466" y="7744259"/>
                </a:lnTo>
                <a:lnTo>
                  <a:pt x="6480006" y="7795347"/>
                </a:lnTo>
                <a:cubicBezTo>
                  <a:pt x="5726471" y="8035167"/>
                  <a:pt x="4953020" y="8083925"/>
                  <a:pt x="4389696" y="7987178"/>
                </a:cubicBezTo>
                <a:cubicBezTo>
                  <a:pt x="4014146" y="7922680"/>
                  <a:pt x="3559510" y="7740111"/>
                  <a:pt x="3086984" y="7466023"/>
                </a:cubicBezTo>
                <a:lnTo>
                  <a:pt x="3024300" y="7426965"/>
                </a:lnTo>
                <a:lnTo>
                  <a:pt x="519567" y="4922232"/>
                </a:lnTo>
                <a:lnTo>
                  <a:pt x="419495" y="4733719"/>
                </a:lnTo>
                <a:cubicBezTo>
                  <a:pt x="181303" y="4258474"/>
                  <a:pt x="28977" y="3756361"/>
                  <a:pt x="3514" y="3245168"/>
                </a:cubicBezTo>
                <a:cubicBezTo>
                  <a:pt x="-112889" y="908287"/>
                  <a:pt x="2691131" y="-221884"/>
                  <a:pt x="4193329" y="36108"/>
                </a:cubicBezTo>
                <a:cubicBezTo>
                  <a:pt x="4662766" y="116730"/>
                  <a:pt x="5309837" y="354143"/>
                  <a:pt x="5977677" y="72290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863625-5E89-446A-9651-8E6B8243C3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7099" y="2080240"/>
            <a:ext cx="3147877" cy="2456442"/>
          </a:xfrm>
        </p:spPr>
        <p:txBody>
          <a:bodyPr>
            <a:normAutofit/>
          </a:bodyPr>
          <a:lstStyle/>
          <a:p>
            <a:pPr algn="l"/>
            <a:r>
              <a:rPr lang="en-US" sz="32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Web Page</a:t>
            </a:r>
            <a:endParaRPr lang="en-AU" sz="3200" dirty="0">
              <a:solidFill>
                <a:schemeClr val="tx1"/>
              </a:solidFill>
            </a:endParaRPr>
          </a:p>
        </p:txBody>
      </p:sp>
      <p:pic>
        <p:nvPicPr>
          <p:cNvPr id="30" name="Content Placeholder 29">
            <a:extLst>
              <a:ext uri="{FF2B5EF4-FFF2-40B4-BE49-F238E27FC236}">
                <a16:creationId xmlns:a16="http://schemas.microsoft.com/office/drawing/2014/main" id="{06BA6439-8FD1-CA4B-8480-0F3043D325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193538" y="3321230"/>
            <a:ext cx="3066750" cy="243090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A0AD697-279F-7F4E-B491-9A8CEAED0E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5473" y="1110759"/>
            <a:ext cx="3558065" cy="224686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CFA9C6D-B23F-D244-9F0F-E8BEB257E6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5473" y="3357621"/>
            <a:ext cx="3558065" cy="238174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E5B6E76-58B6-5644-97EE-CA9FDF04BC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93539" y="1118635"/>
            <a:ext cx="3066750" cy="223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2215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A517D76-CE12-47A5-BD95-9A8F05070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A2F2F994-D93C-4552-B9AD-DA9E8C94BF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502B8064-B713-4DB8-AC36-3E576B348A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1D700A84-AE55-4EDE-A656-62806F504E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E04FC3D0-B839-4900-B5C8-86C7944573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731A8D63-72B9-496F-BB43-DDD90FC7E2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5B167ED7-B36F-4DDE-B273-7A309BD0F7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1178D32B-E32A-4691-84EB-5FE693D3B1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AB800FF0-63F8-4B30-96F4-E9601D0267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A4616F81-02F6-4A18-949C-FB6CBA2006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D31D2123-B363-42F3-8A04-43048C7BAC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C60973D3-0B9D-465C-8FD3-266BBA49ED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6">
              <a:extLst>
                <a:ext uri="{FF2B5EF4-FFF2-40B4-BE49-F238E27FC236}">
                  <a16:creationId xmlns:a16="http://schemas.microsoft.com/office/drawing/2014/main" id="{C6655AC3-A1D6-4A0B-861F-F94CB5F0D1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E8850C4A-AFA5-499E-8E1C-176A59C88B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8C06F8D4-97B5-4836-AD19-2151421B03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89A2942D-1C1B-4AFF-9818-DA7B73EA48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2B61C5D3-5852-403F-B4BA-A64B933120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1">
              <a:extLst>
                <a:ext uri="{FF2B5EF4-FFF2-40B4-BE49-F238E27FC236}">
                  <a16:creationId xmlns:a16="http://schemas.microsoft.com/office/drawing/2014/main" id="{EF62A1A7-26C1-4804-93CB-A07F356CA3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490A1082-3E3A-4C61-9613-910BB024AD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5F452D69-A1DB-4A06-B933-896AED861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45D6626-A6F2-4475-922C-BE42D3365F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0ECFEB13-5D98-43DB-8DFF-78327AE138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Isosceles Triangle 34">
              <a:extLst>
                <a:ext uri="{FF2B5EF4-FFF2-40B4-BE49-F238E27FC236}">
                  <a16:creationId xmlns:a16="http://schemas.microsoft.com/office/drawing/2014/main" id="{29DA4AFD-8D10-4660-A842-40F4D14347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F2DBAFF0-48F5-43BB-87C6-CE56A16B63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A3BAF07C-C39E-42EB-BB22-8D46691D9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3061" cy="686920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D8E9CF54-0466-4261-9E62-0249E60E1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41" name="Freeform 5">
              <a:extLst>
                <a:ext uri="{FF2B5EF4-FFF2-40B4-BE49-F238E27FC236}">
                  <a16:creationId xmlns:a16="http://schemas.microsoft.com/office/drawing/2014/main" id="{33E32106-E8B1-4F76-9EE6-58537738A3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6">
              <a:extLst>
                <a:ext uri="{FF2B5EF4-FFF2-40B4-BE49-F238E27FC236}">
                  <a16:creationId xmlns:a16="http://schemas.microsoft.com/office/drawing/2014/main" id="{C32C2C46-A045-44FB-8A74-5EBD650C2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7">
              <a:extLst>
                <a:ext uri="{FF2B5EF4-FFF2-40B4-BE49-F238E27FC236}">
                  <a16:creationId xmlns:a16="http://schemas.microsoft.com/office/drawing/2014/main" id="{6A76F79C-6683-4940-BCF7-4BCCCEE406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8">
              <a:extLst>
                <a:ext uri="{FF2B5EF4-FFF2-40B4-BE49-F238E27FC236}">
                  <a16:creationId xmlns:a16="http://schemas.microsoft.com/office/drawing/2014/main" id="{FF4675A3-6D07-4B1F-9BFC-AEBEA1AD0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9">
              <a:extLst>
                <a:ext uri="{FF2B5EF4-FFF2-40B4-BE49-F238E27FC236}">
                  <a16:creationId xmlns:a16="http://schemas.microsoft.com/office/drawing/2014/main" id="{765E127A-B6B7-4B1D-B7BD-6C8C969D29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0">
              <a:extLst>
                <a:ext uri="{FF2B5EF4-FFF2-40B4-BE49-F238E27FC236}">
                  <a16:creationId xmlns:a16="http://schemas.microsoft.com/office/drawing/2014/main" id="{3BCA9D9E-C72C-4751-BFA9-10B85CACE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1">
              <a:extLst>
                <a:ext uri="{FF2B5EF4-FFF2-40B4-BE49-F238E27FC236}">
                  <a16:creationId xmlns:a16="http://schemas.microsoft.com/office/drawing/2014/main" id="{080C708C-69BF-441B-AB75-C98160ED0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2">
              <a:extLst>
                <a:ext uri="{FF2B5EF4-FFF2-40B4-BE49-F238E27FC236}">
                  <a16:creationId xmlns:a16="http://schemas.microsoft.com/office/drawing/2014/main" id="{3E79964E-F8F1-4763-8892-7BC3DAE30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3">
              <a:extLst>
                <a:ext uri="{FF2B5EF4-FFF2-40B4-BE49-F238E27FC236}">
                  <a16:creationId xmlns:a16="http://schemas.microsoft.com/office/drawing/2014/main" id="{FE09592A-FCC9-4AE5-BA0B-730C6F3BB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4">
              <a:extLst>
                <a:ext uri="{FF2B5EF4-FFF2-40B4-BE49-F238E27FC236}">
                  <a16:creationId xmlns:a16="http://schemas.microsoft.com/office/drawing/2014/main" id="{96448994-820C-4BC1-ABF3-4579C6F99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5">
              <a:extLst>
                <a:ext uri="{FF2B5EF4-FFF2-40B4-BE49-F238E27FC236}">
                  <a16:creationId xmlns:a16="http://schemas.microsoft.com/office/drawing/2014/main" id="{9BB0D192-565A-42B9-B292-CC032D71A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6">
              <a:extLst>
                <a:ext uri="{FF2B5EF4-FFF2-40B4-BE49-F238E27FC236}">
                  <a16:creationId xmlns:a16="http://schemas.microsoft.com/office/drawing/2014/main" id="{6D1CA09C-5F40-4E92-A7E9-D1FCEE5128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17">
              <a:extLst>
                <a:ext uri="{FF2B5EF4-FFF2-40B4-BE49-F238E27FC236}">
                  <a16:creationId xmlns:a16="http://schemas.microsoft.com/office/drawing/2014/main" id="{379F5AA5-2E14-4880-A5A6-07AEF2AD8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18">
              <a:extLst>
                <a:ext uri="{FF2B5EF4-FFF2-40B4-BE49-F238E27FC236}">
                  <a16:creationId xmlns:a16="http://schemas.microsoft.com/office/drawing/2014/main" id="{EF14BD32-D239-4DA3-98B3-775207365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19">
              <a:extLst>
                <a:ext uri="{FF2B5EF4-FFF2-40B4-BE49-F238E27FC236}">
                  <a16:creationId xmlns:a16="http://schemas.microsoft.com/office/drawing/2014/main" id="{CF07B250-E5E4-4624-9BD7-8D513A67B7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0">
              <a:extLst>
                <a:ext uri="{FF2B5EF4-FFF2-40B4-BE49-F238E27FC236}">
                  <a16:creationId xmlns:a16="http://schemas.microsoft.com/office/drawing/2014/main" id="{BCC5D120-7C8C-4290-865C-4EE6E4F24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1">
              <a:extLst>
                <a:ext uri="{FF2B5EF4-FFF2-40B4-BE49-F238E27FC236}">
                  <a16:creationId xmlns:a16="http://schemas.microsoft.com/office/drawing/2014/main" id="{C24688C6-CAE5-4EF2-B2BA-A138DA0A2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2">
              <a:extLst>
                <a:ext uri="{FF2B5EF4-FFF2-40B4-BE49-F238E27FC236}">
                  <a16:creationId xmlns:a16="http://schemas.microsoft.com/office/drawing/2014/main" id="{6BD31099-7C13-4901-A04F-632B1CD84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23">
              <a:extLst>
                <a:ext uri="{FF2B5EF4-FFF2-40B4-BE49-F238E27FC236}">
                  <a16:creationId xmlns:a16="http://schemas.microsoft.com/office/drawing/2014/main" id="{679F5FF7-82B2-4033-8FBE-63170C9378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B933DFB-05C7-4CC7-9B91-C15101EA12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8425" y="5199797"/>
            <a:ext cx="9435152" cy="789673"/>
          </a:xfrm>
        </p:spPr>
        <p:txBody>
          <a:bodyPr vert="horz" lIns="228600" tIns="228600" rIns="228600" bIns="0" rtlCol="0" anchor="ctr">
            <a:normAutofit/>
          </a:bodyPr>
          <a:lstStyle/>
          <a:p>
            <a:pPr>
              <a:lnSpc>
                <a:spcPct val="80000"/>
              </a:lnSpc>
            </a:pPr>
            <a:r>
              <a:rPr lang="en-US" b="1" dirty="0">
                <a:solidFill>
                  <a:schemeClr val="bg1"/>
                </a:solidFill>
              </a:rPr>
              <a:t>How System Works</a:t>
            </a:r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A7795DFA-888F-47E2-B44E-DE1D3B3E46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5058957"/>
          </a:xfrm>
          <a:custGeom>
            <a:avLst/>
            <a:gdLst>
              <a:gd name="connsiteX0" fmla="*/ 0 w 12192000"/>
              <a:gd name="connsiteY0" fmla="*/ 0 h 5058957"/>
              <a:gd name="connsiteX1" fmla="*/ 12192000 w 12192000"/>
              <a:gd name="connsiteY1" fmla="*/ 0 h 5058957"/>
              <a:gd name="connsiteX2" fmla="*/ 12192000 w 12192000"/>
              <a:gd name="connsiteY2" fmla="*/ 259692 h 5058957"/>
              <a:gd name="connsiteX3" fmla="*/ 12192000 w 12192000"/>
              <a:gd name="connsiteY3" fmla="*/ 3542069 h 5058957"/>
              <a:gd name="connsiteX4" fmla="*/ 12192000 w 12192000"/>
              <a:gd name="connsiteY4" fmla="*/ 3734194 h 5058957"/>
              <a:gd name="connsiteX5" fmla="*/ 12192000 w 12192000"/>
              <a:gd name="connsiteY5" fmla="*/ 4710012 h 5058957"/>
              <a:gd name="connsiteX6" fmla="*/ 12113803 w 12192000"/>
              <a:gd name="connsiteY6" fmla="*/ 4718295 h 5058957"/>
              <a:gd name="connsiteX7" fmla="*/ 6753597 w 12192000"/>
              <a:gd name="connsiteY7" fmla="*/ 5041852 h 5058957"/>
              <a:gd name="connsiteX8" fmla="*/ 400746 w 12192000"/>
              <a:gd name="connsiteY8" fmla="*/ 4870509 h 5058957"/>
              <a:gd name="connsiteX9" fmla="*/ 0 w 12192000"/>
              <a:gd name="connsiteY9" fmla="*/ 4833533 h 5058957"/>
              <a:gd name="connsiteX10" fmla="*/ 0 w 12192000"/>
              <a:gd name="connsiteY10" fmla="*/ 3734194 h 5058957"/>
              <a:gd name="connsiteX11" fmla="*/ 0 w 12192000"/>
              <a:gd name="connsiteY11" fmla="*/ 3542069 h 5058957"/>
              <a:gd name="connsiteX12" fmla="*/ 0 w 12192000"/>
              <a:gd name="connsiteY12" fmla="*/ 259692 h 5058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192000" h="5058957">
                <a:moveTo>
                  <a:pt x="0" y="0"/>
                </a:moveTo>
                <a:lnTo>
                  <a:pt x="12192000" y="0"/>
                </a:lnTo>
                <a:lnTo>
                  <a:pt x="12192000" y="259692"/>
                </a:lnTo>
                <a:lnTo>
                  <a:pt x="12192000" y="3542069"/>
                </a:lnTo>
                <a:lnTo>
                  <a:pt x="12192000" y="3734194"/>
                </a:lnTo>
                <a:lnTo>
                  <a:pt x="12192000" y="4710012"/>
                </a:lnTo>
                <a:lnTo>
                  <a:pt x="12113803" y="4718295"/>
                </a:lnTo>
                <a:cubicBezTo>
                  <a:pt x="10139508" y="4916244"/>
                  <a:pt x="8237152" y="5009247"/>
                  <a:pt x="6753597" y="5041852"/>
                </a:cubicBezTo>
                <a:cubicBezTo>
                  <a:pt x="4940362" y="5081701"/>
                  <a:pt x="2657278" y="5062371"/>
                  <a:pt x="400746" y="4870509"/>
                </a:cubicBezTo>
                <a:lnTo>
                  <a:pt x="0" y="4833533"/>
                </a:lnTo>
                <a:lnTo>
                  <a:pt x="0" y="3734194"/>
                </a:lnTo>
                <a:lnTo>
                  <a:pt x="0" y="3542069"/>
                </a:lnTo>
                <a:lnTo>
                  <a:pt x="0" y="259692"/>
                </a:lnTo>
                <a:close/>
              </a:path>
            </a:pathLst>
          </a:custGeom>
          <a:solidFill>
            <a:schemeClr val="bg1"/>
          </a:solidFill>
          <a:ln w="444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DA7B919C-7C96-1041-85BB-6B3A91824EC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4">
            <a:extLst>
              <a:ext uri="{FF2B5EF4-FFF2-40B4-BE49-F238E27FC236}">
                <a16:creationId xmlns:a16="http://schemas.microsoft.com/office/drawing/2014/main" id="{B0D5A4AE-6408-AC47-A9B7-F7B3C2A59DF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3" name="Rounded Rectangle 62">
            <a:extLst>
              <a:ext uri="{FF2B5EF4-FFF2-40B4-BE49-F238E27FC236}">
                <a16:creationId xmlns:a16="http://schemas.microsoft.com/office/drawing/2014/main" id="{AD611F4E-960B-7D4E-8C4A-CF6677045B9A}"/>
              </a:ext>
            </a:extLst>
          </p:cNvPr>
          <p:cNvSpPr/>
          <p:nvPr/>
        </p:nvSpPr>
        <p:spPr>
          <a:xfrm>
            <a:off x="4381034" y="1920736"/>
            <a:ext cx="2250707" cy="3078526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PYTHON </a:t>
            </a:r>
          </a:p>
          <a:p>
            <a:pPr algn="ctr"/>
            <a:r>
              <a:rPr lang="en-US" dirty="0"/>
              <a:t>FLASK</a:t>
            </a:r>
          </a:p>
        </p:txBody>
      </p:sp>
      <p:sp>
        <p:nvSpPr>
          <p:cNvPr id="65" name="Right Arrow 64">
            <a:extLst>
              <a:ext uri="{FF2B5EF4-FFF2-40B4-BE49-F238E27FC236}">
                <a16:creationId xmlns:a16="http://schemas.microsoft.com/office/drawing/2014/main" id="{52312036-D26A-CA41-8E62-A0157FC9B899}"/>
              </a:ext>
            </a:extLst>
          </p:cNvPr>
          <p:cNvSpPr/>
          <p:nvPr/>
        </p:nvSpPr>
        <p:spPr>
          <a:xfrm>
            <a:off x="6656955" y="4077665"/>
            <a:ext cx="2034604" cy="60720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OUTPUT</a:t>
            </a:r>
          </a:p>
        </p:txBody>
      </p:sp>
      <p:sp>
        <p:nvSpPr>
          <p:cNvPr id="67" name="Left Arrow 66">
            <a:extLst>
              <a:ext uri="{FF2B5EF4-FFF2-40B4-BE49-F238E27FC236}">
                <a16:creationId xmlns:a16="http://schemas.microsoft.com/office/drawing/2014/main" id="{FA3B819D-E85A-F049-B4C9-A8F398EA175B}"/>
              </a:ext>
            </a:extLst>
          </p:cNvPr>
          <p:cNvSpPr/>
          <p:nvPr/>
        </p:nvSpPr>
        <p:spPr>
          <a:xfrm>
            <a:off x="6640851" y="2903601"/>
            <a:ext cx="2091720" cy="57785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INPUT</a:t>
            </a:r>
          </a:p>
        </p:txBody>
      </p:sp>
      <p:sp>
        <p:nvSpPr>
          <p:cNvPr id="68" name="Rounded Rectangle 67">
            <a:extLst>
              <a:ext uri="{FF2B5EF4-FFF2-40B4-BE49-F238E27FC236}">
                <a16:creationId xmlns:a16="http://schemas.microsoft.com/office/drawing/2014/main" id="{23B6094F-2A13-584E-86E5-0B2BB6D956D5}"/>
              </a:ext>
            </a:extLst>
          </p:cNvPr>
          <p:cNvSpPr/>
          <p:nvPr/>
        </p:nvSpPr>
        <p:spPr>
          <a:xfrm>
            <a:off x="8741681" y="2378563"/>
            <a:ext cx="1993900" cy="2547382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HTML/CSS</a:t>
            </a:r>
          </a:p>
          <a:p>
            <a:pPr algn="ctr"/>
            <a:r>
              <a:rPr lang="en-US" dirty="0"/>
              <a:t>JAVASCRIPT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D6E6F60-272F-C148-BFA3-B785EF99C85F}"/>
              </a:ext>
            </a:extLst>
          </p:cNvPr>
          <p:cNvSpPr/>
          <p:nvPr/>
        </p:nvSpPr>
        <p:spPr>
          <a:xfrm>
            <a:off x="677004" y="1922558"/>
            <a:ext cx="1864327" cy="105449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PANDAS</a:t>
            </a:r>
          </a:p>
        </p:txBody>
      </p:sp>
      <p:sp>
        <p:nvSpPr>
          <p:cNvPr id="69" name="Rounded Rectangle 68">
            <a:extLst>
              <a:ext uri="{FF2B5EF4-FFF2-40B4-BE49-F238E27FC236}">
                <a16:creationId xmlns:a16="http://schemas.microsoft.com/office/drawing/2014/main" id="{22832FBE-DD22-E742-9FC5-23ED43A3320F}"/>
              </a:ext>
            </a:extLst>
          </p:cNvPr>
          <p:cNvSpPr/>
          <p:nvPr/>
        </p:nvSpPr>
        <p:spPr>
          <a:xfrm>
            <a:off x="636113" y="3708265"/>
            <a:ext cx="1891782" cy="115248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ML MODEL</a:t>
            </a:r>
          </a:p>
        </p:txBody>
      </p:sp>
      <p:sp>
        <p:nvSpPr>
          <p:cNvPr id="9" name="Left-right Arrow 8">
            <a:extLst>
              <a:ext uri="{FF2B5EF4-FFF2-40B4-BE49-F238E27FC236}">
                <a16:creationId xmlns:a16="http://schemas.microsoft.com/office/drawing/2014/main" id="{CC005E6B-8807-3146-9609-6AEC3C9E625A}"/>
              </a:ext>
            </a:extLst>
          </p:cNvPr>
          <p:cNvSpPr/>
          <p:nvPr/>
        </p:nvSpPr>
        <p:spPr>
          <a:xfrm>
            <a:off x="2524345" y="3992220"/>
            <a:ext cx="1839520" cy="52072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ounded Rectangle 69">
            <a:extLst>
              <a:ext uri="{FF2B5EF4-FFF2-40B4-BE49-F238E27FC236}">
                <a16:creationId xmlns:a16="http://schemas.microsoft.com/office/drawing/2014/main" id="{D6E23B90-D6C9-4946-882B-BB649A3C9A80}"/>
              </a:ext>
            </a:extLst>
          </p:cNvPr>
          <p:cNvSpPr/>
          <p:nvPr/>
        </p:nvSpPr>
        <p:spPr>
          <a:xfrm>
            <a:off x="582418" y="138253"/>
            <a:ext cx="1864327" cy="105449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</a:t>
            </a:r>
          </a:p>
        </p:txBody>
      </p:sp>
      <p:sp>
        <p:nvSpPr>
          <p:cNvPr id="10" name="Down Arrow 9">
            <a:extLst>
              <a:ext uri="{FF2B5EF4-FFF2-40B4-BE49-F238E27FC236}">
                <a16:creationId xmlns:a16="http://schemas.microsoft.com/office/drawing/2014/main" id="{A078286D-8116-A446-BC66-1518276A6B68}"/>
              </a:ext>
            </a:extLst>
          </p:cNvPr>
          <p:cNvSpPr/>
          <p:nvPr/>
        </p:nvSpPr>
        <p:spPr>
          <a:xfrm>
            <a:off x="1439897" y="1204692"/>
            <a:ext cx="363831" cy="71604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Down Arrow 70">
            <a:extLst>
              <a:ext uri="{FF2B5EF4-FFF2-40B4-BE49-F238E27FC236}">
                <a16:creationId xmlns:a16="http://schemas.microsoft.com/office/drawing/2014/main" id="{BA29032F-3D96-9D4C-AF71-7E819F06B85C}"/>
              </a:ext>
            </a:extLst>
          </p:cNvPr>
          <p:cNvSpPr/>
          <p:nvPr/>
        </p:nvSpPr>
        <p:spPr>
          <a:xfrm>
            <a:off x="1427253" y="2991264"/>
            <a:ext cx="363831" cy="71604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16335B5D-3D54-494E-9086-7AD9B3BB40D6}"/>
              </a:ext>
            </a:extLst>
          </p:cNvPr>
          <p:cNvSpPr/>
          <p:nvPr/>
        </p:nvSpPr>
        <p:spPr>
          <a:xfrm>
            <a:off x="2440723" y="482813"/>
            <a:ext cx="6028514" cy="3631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ounded Rectangle 71">
            <a:extLst>
              <a:ext uri="{FF2B5EF4-FFF2-40B4-BE49-F238E27FC236}">
                <a16:creationId xmlns:a16="http://schemas.microsoft.com/office/drawing/2014/main" id="{4A945064-936C-9446-9A39-913B6646B3BE}"/>
              </a:ext>
            </a:extLst>
          </p:cNvPr>
          <p:cNvSpPr/>
          <p:nvPr/>
        </p:nvSpPr>
        <p:spPr>
          <a:xfrm>
            <a:off x="8531149" y="122412"/>
            <a:ext cx="1864327" cy="105449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TABLEAU</a:t>
            </a:r>
          </a:p>
        </p:txBody>
      </p:sp>
      <p:sp>
        <p:nvSpPr>
          <p:cNvPr id="73" name="Down Arrow 72">
            <a:extLst>
              <a:ext uri="{FF2B5EF4-FFF2-40B4-BE49-F238E27FC236}">
                <a16:creationId xmlns:a16="http://schemas.microsoft.com/office/drawing/2014/main" id="{36AA09AD-6294-7B4B-BB37-60CABD30F76E}"/>
              </a:ext>
            </a:extLst>
          </p:cNvPr>
          <p:cNvSpPr/>
          <p:nvPr/>
        </p:nvSpPr>
        <p:spPr>
          <a:xfrm>
            <a:off x="9402200" y="1142099"/>
            <a:ext cx="363831" cy="122209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48243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A517D76-CE12-47A5-BD95-9A8F05070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A2F2F994-D93C-4552-B9AD-DA9E8C94BF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502B8064-B713-4DB8-AC36-3E576B348A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1D700A84-AE55-4EDE-A656-62806F504E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E04FC3D0-B839-4900-B5C8-86C7944573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731A8D63-72B9-496F-BB43-DDD90FC7E2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5B167ED7-B36F-4DDE-B273-7A309BD0F7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1178D32B-E32A-4691-84EB-5FE693D3B1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AB800FF0-63F8-4B30-96F4-E9601D0267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A4616F81-02F6-4A18-949C-FB6CBA2006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D31D2123-B363-42F3-8A04-43048C7BAC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C60973D3-0B9D-465C-8FD3-266BBA49ED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6">
              <a:extLst>
                <a:ext uri="{FF2B5EF4-FFF2-40B4-BE49-F238E27FC236}">
                  <a16:creationId xmlns:a16="http://schemas.microsoft.com/office/drawing/2014/main" id="{C6655AC3-A1D6-4A0B-861F-F94CB5F0D1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E8850C4A-AFA5-499E-8E1C-176A59C88B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8C06F8D4-97B5-4836-AD19-2151421B03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89A2942D-1C1B-4AFF-9818-DA7B73EA48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2B61C5D3-5852-403F-B4BA-A64B933120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1">
              <a:extLst>
                <a:ext uri="{FF2B5EF4-FFF2-40B4-BE49-F238E27FC236}">
                  <a16:creationId xmlns:a16="http://schemas.microsoft.com/office/drawing/2014/main" id="{EF62A1A7-26C1-4804-93CB-A07F356CA3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490A1082-3E3A-4C61-9613-910BB024AD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5F452D69-A1DB-4A06-B933-896AED861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45D6626-A6F2-4475-922C-BE42D3365F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0ECFEB13-5D98-43DB-8DFF-78327AE138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Isosceles Triangle 34">
              <a:extLst>
                <a:ext uri="{FF2B5EF4-FFF2-40B4-BE49-F238E27FC236}">
                  <a16:creationId xmlns:a16="http://schemas.microsoft.com/office/drawing/2014/main" id="{29DA4AFD-8D10-4660-A842-40F4D14347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F2DBAFF0-48F5-43BB-87C6-CE56A16B63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A3BAF07C-C39E-42EB-BB22-8D46691D9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3061" cy="686920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D8E9CF54-0466-4261-9E62-0249E60E1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41" name="Freeform 5">
              <a:extLst>
                <a:ext uri="{FF2B5EF4-FFF2-40B4-BE49-F238E27FC236}">
                  <a16:creationId xmlns:a16="http://schemas.microsoft.com/office/drawing/2014/main" id="{33E32106-E8B1-4F76-9EE6-58537738A3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6">
              <a:extLst>
                <a:ext uri="{FF2B5EF4-FFF2-40B4-BE49-F238E27FC236}">
                  <a16:creationId xmlns:a16="http://schemas.microsoft.com/office/drawing/2014/main" id="{C32C2C46-A045-44FB-8A74-5EBD650C2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7">
              <a:extLst>
                <a:ext uri="{FF2B5EF4-FFF2-40B4-BE49-F238E27FC236}">
                  <a16:creationId xmlns:a16="http://schemas.microsoft.com/office/drawing/2014/main" id="{6A76F79C-6683-4940-BCF7-4BCCCEE406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8">
              <a:extLst>
                <a:ext uri="{FF2B5EF4-FFF2-40B4-BE49-F238E27FC236}">
                  <a16:creationId xmlns:a16="http://schemas.microsoft.com/office/drawing/2014/main" id="{FF4675A3-6D07-4B1F-9BFC-AEBEA1AD0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9">
              <a:extLst>
                <a:ext uri="{FF2B5EF4-FFF2-40B4-BE49-F238E27FC236}">
                  <a16:creationId xmlns:a16="http://schemas.microsoft.com/office/drawing/2014/main" id="{765E127A-B6B7-4B1D-B7BD-6C8C969D29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0">
              <a:extLst>
                <a:ext uri="{FF2B5EF4-FFF2-40B4-BE49-F238E27FC236}">
                  <a16:creationId xmlns:a16="http://schemas.microsoft.com/office/drawing/2014/main" id="{3BCA9D9E-C72C-4751-BFA9-10B85CACE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1">
              <a:extLst>
                <a:ext uri="{FF2B5EF4-FFF2-40B4-BE49-F238E27FC236}">
                  <a16:creationId xmlns:a16="http://schemas.microsoft.com/office/drawing/2014/main" id="{080C708C-69BF-441B-AB75-C98160ED0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2">
              <a:extLst>
                <a:ext uri="{FF2B5EF4-FFF2-40B4-BE49-F238E27FC236}">
                  <a16:creationId xmlns:a16="http://schemas.microsoft.com/office/drawing/2014/main" id="{3E79964E-F8F1-4763-8892-7BC3DAE30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3">
              <a:extLst>
                <a:ext uri="{FF2B5EF4-FFF2-40B4-BE49-F238E27FC236}">
                  <a16:creationId xmlns:a16="http://schemas.microsoft.com/office/drawing/2014/main" id="{FE09592A-FCC9-4AE5-BA0B-730C6F3BB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4">
              <a:extLst>
                <a:ext uri="{FF2B5EF4-FFF2-40B4-BE49-F238E27FC236}">
                  <a16:creationId xmlns:a16="http://schemas.microsoft.com/office/drawing/2014/main" id="{96448994-820C-4BC1-ABF3-4579C6F99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5">
              <a:extLst>
                <a:ext uri="{FF2B5EF4-FFF2-40B4-BE49-F238E27FC236}">
                  <a16:creationId xmlns:a16="http://schemas.microsoft.com/office/drawing/2014/main" id="{9BB0D192-565A-42B9-B292-CC032D71A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6">
              <a:extLst>
                <a:ext uri="{FF2B5EF4-FFF2-40B4-BE49-F238E27FC236}">
                  <a16:creationId xmlns:a16="http://schemas.microsoft.com/office/drawing/2014/main" id="{6D1CA09C-5F40-4E92-A7E9-D1FCEE5128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17">
              <a:extLst>
                <a:ext uri="{FF2B5EF4-FFF2-40B4-BE49-F238E27FC236}">
                  <a16:creationId xmlns:a16="http://schemas.microsoft.com/office/drawing/2014/main" id="{379F5AA5-2E14-4880-A5A6-07AEF2AD8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18">
              <a:extLst>
                <a:ext uri="{FF2B5EF4-FFF2-40B4-BE49-F238E27FC236}">
                  <a16:creationId xmlns:a16="http://schemas.microsoft.com/office/drawing/2014/main" id="{EF14BD32-D239-4DA3-98B3-775207365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19">
              <a:extLst>
                <a:ext uri="{FF2B5EF4-FFF2-40B4-BE49-F238E27FC236}">
                  <a16:creationId xmlns:a16="http://schemas.microsoft.com/office/drawing/2014/main" id="{CF07B250-E5E4-4624-9BD7-8D513A67B7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0">
              <a:extLst>
                <a:ext uri="{FF2B5EF4-FFF2-40B4-BE49-F238E27FC236}">
                  <a16:creationId xmlns:a16="http://schemas.microsoft.com/office/drawing/2014/main" id="{BCC5D120-7C8C-4290-865C-4EE6E4F24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1">
              <a:extLst>
                <a:ext uri="{FF2B5EF4-FFF2-40B4-BE49-F238E27FC236}">
                  <a16:creationId xmlns:a16="http://schemas.microsoft.com/office/drawing/2014/main" id="{C24688C6-CAE5-4EF2-B2BA-A138DA0A2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2">
              <a:extLst>
                <a:ext uri="{FF2B5EF4-FFF2-40B4-BE49-F238E27FC236}">
                  <a16:creationId xmlns:a16="http://schemas.microsoft.com/office/drawing/2014/main" id="{6BD31099-7C13-4901-A04F-632B1CD84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23">
              <a:extLst>
                <a:ext uri="{FF2B5EF4-FFF2-40B4-BE49-F238E27FC236}">
                  <a16:creationId xmlns:a16="http://schemas.microsoft.com/office/drawing/2014/main" id="{679F5FF7-82B2-4033-8FBE-63170C9378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B933DFB-05C7-4CC7-9B91-C15101EA12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8425" y="5199797"/>
            <a:ext cx="9435152" cy="789673"/>
          </a:xfrm>
        </p:spPr>
        <p:txBody>
          <a:bodyPr vert="horz" lIns="228600" tIns="228600" rIns="228600" bIns="0" rtlCol="0" anchor="ctr">
            <a:normAutofit/>
          </a:bodyPr>
          <a:lstStyle/>
          <a:p>
            <a:pPr>
              <a:lnSpc>
                <a:spcPct val="80000"/>
              </a:lnSpc>
            </a:pPr>
            <a:r>
              <a:rPr lang="en-US" b="1" dirty="0">
                <a:solidFill>
                  <a:schemeClr val="bg1"/>
                </a:solidFill>
              </a:rPr>
              <a:t>First Model–Prediction of Risk</a:t>
            </a:r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A7795DFA-888F-47E2-B44E-DE1D3B3E46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5058957"/>
          </a:xfrm>
          <a:custGeom>
            <a:avLst/>
            <a:gdLst>
              <a:gd name="connsiteX0" fmla="*/ 0 w 12192000"/>
              <a:gd name="connsiteY0" fmla="*/ 0 h 5058957"/>
              <a:gd name="connsiteX1" fmla="*/ 12192000 w 12192000"/>
              <a:gd name="connsiteY1" fmla="*/ 0 h 5058957"/>
              <a:gd name="connsiteX2" fmla="*/ 12192000 w 12192000"/>
              <a:gd name="connsiteY2" fmla="*/ 259692 h 5058957"/>
              <a:gd name="connsiteX3" fmla="*/ 12192000 w 12192000"/>
              <a:gd name="connsiteY3" fmla="*/ 3542069 h 5058957"/>
              <a:gd name="connsiteX4" fmla="*/ 12192000 w 12192000"/>
              <a:gd name="connsiteY4" fmla="*/ 3734194 h 5058957"/>
              <a:gd name="connsiteX5" fmla="*/ 12192000 w 12192000"/>
              <a:gd name="connsiteY5" fmla="*/ 4710012 h 5058957"/>
              <a:gd name="connsiteX6" fmla="*/ 12113803 w 12192000"/>
              <a:gd name="connsiteY6" fmla="*/ 4718295 h 5058957"/>
              <a:gd name="connsiteX7" fmla="*/ 6753597 w 12192000"/>
              <a:gd name="connsiteY7" fmla="*/ 5041852 h 5058957"/>
              <a:gd name="connsiteX8" fmla="*/ 400746 w 12192000"/>
              <a:gd name="connsiteY8" fmla="*/ 4870509 h 5058957"/>
              <a:gd name="connsiteX9" fmla="*/ 0 w 12192000"/>
              <a:gd name="connsiteY9" fmla="*/ 4833533 h 5058957"/>
              <a:gd name="connsiteX10" fmla="*/ 0 w 12192000"/>
              <a:gd name="connsiteY10" fmla="*/ 3734194 h 5058957"/>
              <a:gd name="connsiteX11" fmla="*/ 0 w 12192000"/>
              <a:gd name="connsiteY11" fmla="*/ 3542069 h 5058957"/>
              <a:gd name="connsiteX12" fmla="*/ 0 w 12192000"/>
              <a:gd name="connsiteY12" fmla="*/ 259692 h 5058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192000" h="5058957">
                <a:moveTo>
                  <a:pt x="0" y="0"/>
                </a:moveTo>
                <a:lnTo>
                  <a:pt x="12192000" y="0"/>
                </a:lnTo>
                <a:lnTo>
                  <a:pt x="12192000" y="259692"/>
                </a:lnTo>
                <a:lnTo>
                  <a:pt x="12192000" y="3542069"/>
                </a:lnTo>
                <a:lnTo>
                  <a:pt x="12192000" y="3734194"/>
                </a:lnTo>
                <a:lnTo>
                  <a:pt x="12192000" y="4710012"/>
                </a:lnTo>
                <a:lnTo>
                  <a:pt x="12113803" y="4718295"/>
                </a:lnTo>
                <a:cubicBezTo>
                  <a:pt x="10139508" y="4916244"/>
                  <a:pt x="8237152" y="5009247"/>
                  <a:pt x="6753597" y="5041852"/>
                </a:cubicBezTo>
                <a:cubicBezTo>
                  <a:pt x="4940362" y="5081701"/>
                  <a:pt x="2657278" y="5062371"/>
                  <a:pt x="400746" y="4870509"/>
                </a:cubicBezTo>
                <a:lnTo>
                  <a:pt x="0" y="4833533"/>
                </a:lnTo>
                <a:lnTo>
                  <a:pt x="0" y="3734194"/>
                </a:lnTo>
                <a:lnTo>
                  <a:pt x="0" y="3542069"/>
                </a:lnTo>
                <a:lnTo>
                  <a:pt x="0" y="259692"/>
                </a:lnTo>
                <a:close/>
              </a:path>
            </a:pathLst>
          </a:custGeom>
          <a:solidFill>
            <a:schemeClr val="bg1"/>
          </a:solidFill>
          <a:ln w="444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839EC1-3EE5-0E47-91B0-4AEDE257D9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276" y="551786"/>
            <a:ext cx="5612340" cy="40128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75DE460-C56F-4539-BA42-B0B43579C1E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5173" b="-1"/>
          <a:stretch/>
        </p:blipFill>
        <p:spPr>
          <a:xfrm>
            <a:off x="6256867" y="1373887"/>
            <a:ext cx="5300660" cy="2370652"/>
          </a:xfrm>
          <a:prstGeom prst="rect">
            <a:avLst/>
          </a:prstGeom>
        </p:spPr>
      </p:pic>
      <p:sp>
        <p:nvSpPr>
          <p:cNvPr id="3" name="AutoShape 2">
            <a:extLst>
              <a:ext uri="{FF2B5EF4-FFF2-40B4-BE49-F238E27FC236}">
                <a16:creationId xmlns:a16="http://schemas.microsoft.com/office/drawing/2014/main" id="{DA7B919C-7C96-1041-85BB-6B3A91824EC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4">
            <a:extLst>
              <a:ext uri="{FF2B5EF4-FFF2-40B4-BE49-F238E27FC236}">
                <a16:creationId xmlns:a16="http://schemas.microsoft.com/office/drawing/2014/main" id="{B0D5A4AE-6408-AC47-A9B7-F7B3C2A59DF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2291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 66">
            <a:extLst>
              <a:ext uri="{FF2B5EF4-FFF2-40B4-BE49-F238E27FC236}">
                <a16:creationId xmlns:a16="http://schemas.microsoft.com/office/drawing/2014/main" id="{9A517D76-CE12-47A5-BD95-9A8F05070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68" name="Freeform 5">
              <a:extLst>
                <a:ext uri="{FF2B5EF4-FFF2-40B4-BE49-F238E27FC236}">
                  <a16:creationId xmlns:a16="http://schemas.microsoft.com/office/drawing/2014/main" id="{A2F2F994-D93C-4552-B9AD-DA9E8C94BF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9" name="Freeform 6">
              <a:extLst>
                <a:ext uri="{FF2B5EF4-FFF2-40B4-BE49-F238E27FC236}">
                  <a16:creationId xmlns:a16="http://schemas.microsoft.com/office/drawing/2014/main" id="{502B8064-B713-4DB8-AC36-3E576B348A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0" name="Freeform 7">
              <a:extLst>
                <a:ext uri="{FF2B5EF4-FFF2-40B4-BE49-F238E27FC236}">
                  <a16:creationId xmlns:a16="http://schemas.microsoft.com/office/drawing/2014/main" id="{1D700A84-AE55-4EDE-A656-62806F504E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1" name="Freeform 8">
              <a:extLst>
                <a:ext uri="{FF2B5EF4-FFF2-40B4-BE49-F238E27FC236}">
                  <a16:creationId xmlns:a16="http://schemas.microsoft.com/office/drawing/2014/main" id="{E04FC3D0-B839-4900-B5C8-86C7944573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2" name="Freeform 9">
              <a:extLst>
                <a:ext uri="{FF2B5EF4-FFF2-40B4-BE49-F238E27FC236}">
                  <a16:creationId xmlns:a16="http://schemas.microsoft.com/office/drawing/2014/main" id="{731A8D63-72B9-496F-BB43-DDD90FC7E2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3" name="Freeform 10">
              <a:extLst>
                <a:ext uri="{FF2B5EF4-FFF2-40B4-BE49-F238E27FC236}">
                  <a16:creationId xmlns:a16="http://schemas.microsoft.com/office/drawing/2014/main" id="{5B167ED7-B36F-4DDE-B273-7A309BD0F7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4" name="Freeform 11">
              <a:extLst>
                <a:ext uri="{FF2B5EF4-FFF2-40B4-BE49-F238E27FC236}">
                  <a16:creationId xmlns:a16="http://schemas.microsoft.com/office/drawing/2014/main" id="{1178D32B-E32A-4691-84EB-5FE693D3B1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5" name="Freeform 12">
              <a:extLst>
                <a:ext uri="{FF2B5EF4-FFF2-40B4-BE49-F238E27FC236}">
                  <a16:creationId xmlns:a16="http://schemas.microsoft.com/office/drawing/2014/main" id="{AB800FF0-63F8-4B30-96F4-E9601D0267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6" name="Freeform 13">
              <a:extLst>
                <a:ext uri="{FF2B5EF4-FFF2-40B4-BE49-F238E27FC236}">
                  <a16:creationId xmlns:a16="http://schemas.microsoft.com/office/drawing/2014/main" id="{A4616F81-02F6-4A18-949C-FB6CBA2006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14">
              <a:extLst>
                <a:ext uri="{FF2B5EF4-FFF2-40B4-BE49-F238E27FC236}">
                  <a16:creationId xmlns:a16="http://schemas.microsoft.com/office/drawing/2014/main" id="{D31D2123-B363-42F3-8A04-43048C7BAC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15">
              <a:extLst>
                <a:ext uri="{FF2B5EF4-FFF2-40B4-BE49-F238E27FC236}">
                  <a16:creationId xmlns:a16="http://schemas.microsoft.com/office/drawing/2014/main" id="{C60973D3-0B9D-465C-8FD3-266BBA49ED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16">
              <a:extLst>
                <a:ext uri="{FF2B5EF4-FFF2-40B4-BE49-F238E27FC236}">
                  <a16:creationId xmlns:a16="http://schemas.microsoft.com/office/drawing/2014/main" id="{C6655AC3-A1D6-4A0B-861F-F94CB5F0D1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17">
              <a:extLst>
                <a:ext uri="{FF2B5EF4-FFF2-40B4-BE49-F238E27FC236}">
                  <a16:creationId xmlns:a16="http://schemas.microsoft.com/office/drawing/2014/main" id="{E8850C4A-AFA5-499E-8E1C-176A59C88B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8">
              <a:extLst>
                <a:ext uri="{FF2B5EF4-FFF2-40B4-BE49-F238E27FC236}">
                  <a16:creationId xmlns:a16="http://schemas.microsoft.com/office/drawing/2014/main" id="{8C06F8D4-97B5-4836-AD19-2151421B03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9">
              <a:extLst>
                <a:ext uri="{FF2B5EF4-FFF2-40B4-BE49-F238E27FC236}">
                  <a16:creationId xmlns:a16="http://schemas.microsoft.com/office/drawing/2014/main" id="{89A2942D-1C1B-4AFF-9818-DA7B73EA48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20">
              <a:extLst>
                <a:ext uri="{FF2B5EF4-FFF2-40B4-BE49-F238E27FC236}">
                  <a16:creationId xmlns:a16="http://schemas.microsoft.com/office/drawing/2014/main" id="{2B61C5D3-5852-403F-B4BA-A64B933120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21">
              <a:extLst>
                <a:ext uri="{FF2B5EF4-FFF2-40B4-BE49-F238E27FC236}">
                  <a16:creationId xmlns:a16="http://schemas.microsoft.com/office/drawing/2014/main" id="{EF62A1A7-26C1-4804-93CB-A07F356CA3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22">
              <a:extLst>
                <a:ext uri="{FF2B5EF4-FFF2-40B4-BE49-F238E27FC236}">
                  <a16:creationId xmlns:a16="http://schemas.microsoft.com/office/drawing/2014/main" id="{490A1082-3E3A-4C61-9613-910BB024AD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23">
              <a:extLst>
                <a:ext uri="{FF2B5EF4-FFF2-40B4-BE49-F238E27FC236}">
                  <a16:creationId xmlns:a16="http://schemas.microsoft.com/office/drawing/2014/main" id="{5F452D69-A1DB-4A06-B933-896AED861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445D6626-A6F2-4475-922C-BE42D3365F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0ECFEB13-5D98-43DB-8DFF-78327AE138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90" name="Isosceles Triangle 89">
              <a:extLst>
                <a:ext uri="{FF2B5EF4-FFF2-40B4-BE49-F238E27FC236}">
                  <a16:creationId xmlns:a16="http://schemas.microsoft.com/office/drawing/2014/main" id="{29DA4AFD-8D10-4660-A842-40F4D14347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F2DBAFF0-48F5-43BB-87C6-CE56A16B63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93" name="Rectangle 92">
            <a:extLst>
              <a:ext uri="{FF2B5EF4-FFF2-40B4-BE49-F238E27FC236}">
                <a16:creationId xmlns:a16="http://schemas.microsoft.com/office/drawing/2014/main" id="{A3BAF07C-C39E-42EB-BB22-8D46691D9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3061" cy="686920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D8E9CF54-0466-4261-9E62-0249E60E1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96" name="Freeform 5">
              <a:extLst>
                <a:ext uri="{FF2B5EF4-FFF2-40B4-BE49-F238E27FC236}">
                  <a16:creationId xmlns:a16="http://schemas.microsoft.com/office/drawing/2014/main" id="{33E32106-E8B1-4F76-9EE6-58537738A3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6">
              <a:extLst>
                <a:ext uri="{FF2B5EF4-FFF2-40B4-BE49-F238E27FC236}">
                  <a16:creationId xmlns:a16="http://schemas.microsoft.com/office/drawing/2014/main" id="{C32C2C46-A045-44FB-8A74-5EBD650C2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7">
              <a:extLst>
                <a:ext uri="{FF2B5EF4-FFF2-40B4-BE49-F238E27FC236}">
                  <a16:creationId xmlns:a16="http://schemas.microsoft.com/office/drawing/2014/main" id="{6A76F79C-6683-4940-BCF7-4BCCCEE406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8">
              <a:extLst>
                <a:ext uri="{FF2B5EF4-FFF2-40B4-BE49-F238E27FC236}">
                  <a16:creationId xmlns:a16="http://schemas.microsoft.com/office/drawing/2014/main" id="{FF4675A3-6D07-4B1F-9BFC-AEBEA1AD0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9">
              <a:extLst>
                <a:ext uri="{FF2B5EF4-FFF2-40B4-BE49-F238E27FC236}">
                  <a16:creationId xmlns:a16="http://schemas.microsoft.com/office/drawing/2014/main" id="{765E127A-B6B7-4B1D-B7BD-6C8C969D29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10">
              <a:extLst>
                <a:ext uri="{FF2B5EF4-FFF2-40B4-BE49-F238E27FC236}">
                  <a16:creationId xmlns:a16="http://schemas.microsoft.com/office/drawing/2014/main" id="{3BCA9D9E-C72C-4751-BFA9-10B85CACE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2" name="Freeform 11">
              <a:extLst>
                <a:ext uri="{FF2B5EF4-FFF2-40B4-BE49-F238E27FC236}">
                  <a16:creationId xmlns:a16="http://schemas.microsoft.com/office/drawing/2014/main" id="{080C708C-69BF-441B-AB75-C98160ED0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3" name="Freeform 12">
              <a:extLst>
                <a:ext uri="{FF2B5EF4-FFF2-40B4-BE49-F238E27FC236}">
                  <a16:creationId xmlns:a16="http://schemas.microsoft.com/office/drawing/2014/main" id="{3E79964E-F8F1-4763-8892-7BC3DAE30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" name="Freeform 13">
              <a:extLst>
                <a:ext uri="{FF2B5EF4-FFF2-40B4-BE49-F238E27FC236}">
                  <a16:creationId xmlns:a16="http://schemas.microsoft.com/office/drawing/2014/main" id="{FE09592A-FCC9-4AE5-BA0B-730C6F3BB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5" name="Freeform 14">
              <a:extLst>
                <a:ext uri="{FF2B5EF4-FFF2-40B4-BE49-F238E27FC236}">
                  <a16:creationId xmlns:a16="http://schemas.microsoft.com/office/drawing/2014/main" id="{96448994-820C-4BC1-ABF3-4579C6F99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6" name="Freeform 15">
              <a:extLst>
                <a:ext uri="{FF2B5EF4-FFF2-40B4-BE49-F238E27FC236}">
                  <a16:creationId xmlns:a16="http://schemas.microsoft.com/office/drawing/2014/main" id="{9BB0D192-565A-42B9-B292-CC032D71A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7" name="Freeform 16">
              <a:extLst>
                <a:ext uri="{FF2B5EF4-FFF2-40B4-BE49-F238E27FC236}">
                  <a16:creationId xmlns:a16="http://schemas.microsoft.com/office/drawing/2014/main" id="{6D1CA09C-5F40-4E92-A7E9-D1FCEE5128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8" name="Freeform 17">
              <a:extLst>
                <a:ext uri="{FF2B5EF4-FFF2-40B4-BE49-F238E27FC236}">
                  <a16:creationId xmlns:a16="http://schemas.microsoft.com/office/drawing/2014/main" id="{379F5AA5-2E14-4880-A5A6-07AEF2AD8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9" name="Freeform 18">
              <a:extLst>
                <a:ext uri="{FF2B5EF4-FFF2-40B4-BE49-F238E27FC236}">
                  <a16:creationId xmlns:a16="http://schemas.microsoft.com/office/drawing/2014/main" id="{EF14BD32-D239-4DA3-98B3-775207365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0" name="Freeform 19">
              <a:extLst>
                <a:ext uri="{FF2B5EF4-FFF2-40B4-BE49-F238E27FC236}">
                  <a16:creationId xmlns:a16="http://schemas.microsoft.com/office/drawing/2014/main" id="{CF07B250-E5E4-4624-9BD7-8D513A67B7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1" name="Freeform 20">
              <a:extLst>
                <a:ext uri="{FF2B5EF4-FFF2-40B4-BE49-F238E27FC236}">
                  <a16:creationId xmlns:a16="http://schemas.microsoft.com/office/drawing/2014/main" id="{BCC5D120-7C8C-4290-865C-4EE6E4F24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2" name="Freeform 21">
              <a:extLst>
                <a:ext uri="{FF2B5EF4-FFF2-40B4-BE49-F238E27FC236}">
                  <a16:creationId xmlns:a16="http://schemas.microsoft.com/office/drawing/2014/main" id="{C24688C6-CAE5-4EF2-B2BA-A138DA0A2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3" name="Freeform 22">
              <a:extLst>
                <a:ext uri="{FF2B5EF4-FFF2-40B4-BE49-F238E27FC236}">
                  <a16:creationId xmlns:a16="http://schemas.microsoft.com/office/drawing/2014/main" id="{6BD31099-7C13-4901-A04F-632B1CD84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4" name="Freeform 23">
              <a:extLst>
                <a:ext uri="{FF2B5EF4-FFF2-40B4-BE49-F238E27FC236}">
                  <a16:creationId xmlns:a16="http://schemas.microsoft.com/office/drawing/2014/main" id="{679F5FF7-82B2-4033-8FBE-63170C9378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B933DFB-05C7-4CC7-9B91-C15101EA12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8425" y="5199797"/>
            <a:ext cx="9435152" cy="789673"/>
          </a:xfrm>
        </p:spPr>
        <p:txBody>
          <a:bodyPr vert="horz" lIns="228600" tIns="228600" rIns="228600" bIns="0" rtlCol="0" anchor="ctr">
            <a:normAutofit/>
          </a:bodyPr>
          <a:lstStyle/>
          <a:p>
            <a:pPr>
              <a:lnSpc>
                <a:spcPct val="80000"/>
              </a:lnSpc>
            </a:pPr>
            <a:r>
              <a:rPr lang="en-US" b="1" dirty="0">
                <a:solidFill>
                  <a:schemeClr val="bg1"/>
                </a:solidFill>
              </a:rPr>
              <a:t>Second Model–Prediction of Disease</a:t>
            </a:r>
          </a:p>
        </p:txBody>
      </p:sp>
      <p:sp>
        <p:nvSpPr>
          <p:cNvPr id="116" name="Freeform: Shape 115">
            <a:extLst>
              <a:ext uri="{FF2B5EF4-FFF2-40B4-BE49-F238E27FC236}">
                <a16:creationId xmlns:a16="http://schemas.microsoft.com/office/drawing/2014/main" id="{A7795DFA-888F-47E2-B44E-DE1D3B3E46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5058957"/>
          </a:xfrm>
          <a:custGeom>
            <a:avLst/>
            <a:gdLst>
              <a:gd name="connsiteX0" fmla="*/ 0 w 12192000"/>
              <a:gd name="connsiteY0" fmla="*/ 0 h 5058957"/>
              <a:gd name="connsiteX1" fmla="*/ 12192000 w 12192000"/>
              <a:gd name="connsiteY1" fmla="*/ 0 h 5058957"/>
              <a:gd name="connsiteX2" fmla="*/ 12192000 w 12192000"/>
              <a:gd name="connsiteY2" fmla="*/ 259692 h 5058957"/>
              <a:gd name="connsiteX3" fmla="*/ 12192000 w 12192000"/>
              <a:gd name="connsiteY3" fmla="*/ 3542069 h 5058957"/>
              <a:gd name="connsiteX4" fmla="*/ 12192000 w 12192000"/>
              <a:gd name="connsiteY4" fmla="*/ 3734194 h 5058957"/>
              <a:gd name="connsiteX5" fmla="*/ 12192000 w 12192000"/>
              <a:gd name="connsiteY5" fmla="*/ 4710012 h 5058957"/>
              <a:gd name="connsiteX6" fmla="*/ 12113803 w 12192000"/>
              <a:gd name="connsiteY6" fmla="*/ 4718295 h 5058957"/>
              <a:gd name="connsiteX7" fmla="*/ 6753597 w 12192000"/>
              <a:gd name="connsiteY7" fmla="*/ 5041852 h 5058957"/>
              <a:gd name="connsiteX8" fmla="*/ 400746 w 12192000"/>
              <a:gd name="connsiteY8" fmla="*/ 4870509 h 5058957"/>
              <a:gd name="connsiteX9" fmla="*/ 0 w 12192000"/>
              <a:gd name="connsiteY9" fmla="*/ 4833533 h 5058957"/>
              <a:gd name="connsiteX10" fmla="*/ 0 w 12192000"/>
              <a:gd name="connsiteY10" fmla="*/ 3734194 h 5058957"/>
              <a:gd name="connsiteX11" fmla="*/ 0 w 12192000"/>
              <a:gd name="connsiteY11" fmla="*/ 3542069 h 5058957"/>
              <a:gd name="connsiteX12" fmla="*/ 0 w 12192000"/>
              <a:gd name="connsiteY12" fmla="*/ 259692 h 5058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192000" h="5058957">
                <a:moveTo>
                  <a:pt x="0" y="0"/>
                </a:moveTo>
                <a:lnTo>
                  <a:pt x="12192000" y="0"/>
                </a:lnTo>
                <a:lnTo>
                  <a:pt x="12192000" y="259692"/>
                </a:lnTo>
                <a:lnTo>
                  <a:pt x="12192000" y="3542069"/>
                </a:lnTo>
                <a:lnTo>
                  <a:pt x="12192000" y="3734194"/>
                </a:lnTo>
                <a:lnTo>
                  <a:pt x="12192000" y="4710012"/>
                </a:lnTo>
                <a:lnTo>
                  <a:pt x="12113803" y="4718295"/>
                </a:lnTo>
                <a:cubicBezTo>
                  <a:pt x="10139508" y="4916244"/>
                  <a:pt x="8237152" y="5009247"/>
                  <a:pt x="6753597" y="5041852"/>
                </a:cubicBezTo>
                <a:cubicBezTo>
                  <a:pt x="4940362" y="5081701"/>
                  <a:pt x="2657278" y="5062371"/>
                  <a:pt x="400746" y="4870509"/>
                </a:cubicBezTo>
                <a:lnTo>
                  <a:pt x="0" y="4833533"/>
                </a:lnTo>
                <a:lnTo>
                  <a:pt x="0" y="3734194"/>
                </a:lnTo>
                <a:lnTo>
                  <a:pt x="0" y="3542069"/>
                </a:lnTo>
                <a:lnTo>
                  <a:pt x="0" y="259692"/>
                </a:lnTo>
                <a:close/>
              </a:path>
            </a:pathLst>
          </a:custGeom>
          <a:solidFill>
            <a:schemeClr val="bg1"/>
          </a:solidFill>
          <a:ln w="444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FDB1DD6E-46EA-2448-839A-DE6DC92F63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7007" y="1284879"/>
            <a:ext cx="5785295" cy="2352267"/>
          </a:xfrm>
          <a:prstGeom prst="rect">
            <a:avLst/>
          </a:prstGeom>
        </p:spPr>
      </p:pic>
      <p:sp>
        <p:nvSpPr>
          <p:cNvPr id="3" name="AutoShape 2">
            <a:extLst>
              <a:ext uri="{FF2B5EF4-FFF2-40B4-BE49-F238E27FC236}">
                <a16:creationId xmlns:a16="http://schemas.microsoft.com/office/drawing/2014/main" id="{DA7B919C-7C96-1041-85BB-6B3A91824EC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4">
            <a:extLst>
              <a:ext uri="{FF2B5EF4-FFF2-40B4-BE49-F238E27FC236}">
                <a16:creationId xmlns:a16="http://schemas.microsoft.com/office/drawing/2014/main" id="{B0D5A4AE-6408-AC47-A9B7-F7B3C2A59DF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9B3BE0B-434B-0E47-BE64-9462D52607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338" y="715210"/>
            <a:ext cx="5441951" cy="3614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7245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2DAE3342-9DFC-49D4-B09C-25E310769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E49E0D20-8423-4612-99A5-14AEF8F6BB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57C2C108-5A30-48CA-9203-56747AEB7B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1A343912-2EFC-408E-A862-5C9BF108DC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AA50D1CF-9DAE-4CF6-B829-E66CEE9D57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FE5799A4-0568-433E-BF41-752CF516AC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CDBB86ED-F16F-4C28-BDD5-72D771176F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3347939E-8B76-4CFC-B2EC-63A7E22783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FA1DD132-02E4-4CD3-B496-BFF924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3">
              <a:extLst>
                <a:ext uri="{FF2B5EF4-FFF2-40B4-BE49-F238E27FC236}">
                  <a16:creationId xmlns:a16="http://schemas.microsoft.com/office/drawing/2014/main" id="{710BDA52-A7D7-4E4E-9F36-EC8F983EAF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4">
              <a:extLst>
                <a:ext uri="{FF2B5EF4-FFF2-40B4-BE49-F238E27FC236}">
                  <a16:creationId xmlns:a16="http://schemas.microsoft.com/office/drawing/2014/main" id="{B1BDF852-319F-42B8-9A50-7C9A9387CD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5">
              <a:extLst>
                <a:ext uri="{FF2B5EF4-FFF2-40B4-BE49-F238E27FC236}">
                  <a16:creationId xmlns:a16="http://schemas.microsoft.com/office/drawing/2014/main" id="{3AACE376-C01E-4F1F-91B7-39D0274BFE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6">
              <a:extLst>
                <a:ext uri="{FF2B5EF4-FFF2-40B4-BE49-F238E27FC236}">
                  <a16:creationId xmlns:a16="http://schemas.microsoft.com/office/drawing/2014/main" id="{7F612F4C-050E-459D-9771-ED088374A5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7">
              <a:extLst>
                <a:ext uri="{FF2B5EF4-FFF2-40B4-BE49-F238E27FC236}">
                  <a16:creationId xmlns:a16="http://schemas.microsoft.com/office/drawing/2014/main" id="{94E4211B-3E41-4905-8F4E-76811B9E57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8">
              <a:extLst>
                <a:ext uri="{FF2B5EF4-FFF2-40B4-BE49-F238E27FC236}">
                  <a16:creationId xmlns:a16="http://schemas.microsoft.com/office/drawing/2014/main" id="{6AEC87EE-0CB8-43DE-8FEB-4586A92E80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9">
              <a:extLst>
                <a:ext uri="{FF2B5EF4-FFF2-40B4-BE49-F238E27FC236}">
                  <a16:creationId xmlns:a16="http://schemas.microsoft.com/office/drawing/2014/main" id="{277C1C5D-7BDC-47E4-8B81-C3C4AE949B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20">
              <a:extLst>
                <a:ext uri="{FF2B5EF4-FFF2-40B4-BE49-F238E27FC236}">
                  <a16:creationId xmlns:a16="http://schemas.microsoft.com/office/drawing/2014/main" id="{7A2A6EF8-9768-4478-9CD3-DFA547CEFC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1">
              <a:extLst>
                <a:ext uri="{FF2B5EF4-FFF2-40B4-BE49-F238E27FC236}">
                  <a16:creationId xmlns:a16="http://schemas.microsoft.com/office/drawing/2014/main" id="{1FD9091C-E8FA-4ADA-937F-A74426ED1B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2">
              <a:extLst>
                <a:ext uri="{FF2B5EF4-FFF2-40B4-BE49-F238E27FC236}">
                  <a16:creationId xmlns:a16="http://schemas.microsoft.com/office/drawing/2014/main" id="{B69923E7-63C4-47CE-956E-09D384D4FE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3">
              <a:extLst>
                <a:ext uri="{FF2B5EF4-FFF2-40B4-BE49-F238E27FC236}">
                  <a16:creationId xmlns:a16="http://schemas.microsoft.com/office/drawing/2014/main" id="{A2576784-872E-494C-A041-0E346226B7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54F73D8-62C2-4127-9D19-01219BBB9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CFD8CA02-9BE5-4B82-8129-6EF618402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id="{01515E68-030C-4313-B300-35253163D3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937725F-1DDF-4225-937E-106DBB047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B029B82E-722D-45BB-B34F-D4423CBF9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F7980BB-894F-43B4-B764-9CE95DEF89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38" name="Freeform 5">
              <a:extLst>
                <a:ext uri="{FF2B5EF4-FFF2-40B4-BE49-F238E27FC236}">
                  <a16:creationId xmlns:a16="http://schemas.microsoft.com/office/drawing/2014/main" id="{D6D9E82D-9E8F-4365-8DD3-F87F575AF8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>
                <a:gd name="T0" fmla="*/ 1752 w 2038"/>
                <a:gd name="T1" fmla="*/ 1169 h 1169"/>
                <a:gd name="T2" fmla="*/ 1487 w 2038"/>
                <a:gd name="T3" fmla="*/ 334 h 1169"/>
                <a:gd name="T4" fmla="*/ 860 w 2038"/>
                <a:gd name="T5" fmla="*/ 22 h 1169"/>
                <a:gd name="T6" fmla="*/ 199 w 2038"/>
                <a:gd name="T7" fmla="*/ 318 h 1169"/>
                <a:gd name="T8" fmla="*/ 399 w 2038"/>
                <a:gd name="T9" fmla="*/ 1165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6">
              <a:extLst>
                <a:ext uri="{FF2B5EF4-FFF2-40B4-BE49-F238E27FC236}">
                  <a16:creationId xmlns:a16="http://schemas.microsoft.com/office/drawing/2014/main" id="{1CD7CE6C-6D35-4CDB-8C9B-3749731FB4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>
                <a:gd name="T0" fmla="*/ 1025 w 1549"/>
                <a:gd name="T1" fmla="*/ 1016 h 1017"/>
                <a:gd name="T2" fmla="*/ 1443 w 1549"/>
                <a:gd name="T3" fmla="*/ 592 h 1017"/>
                <a:gd name="T4" fmla="*/ 782 w 1549"/>
                <a:gd name="T5" fmla="*/ 53 h 1017"/>
                <a:gd name="T6" fmla="*/ 150 w 1549"/>
                <a:gd name="T7" fmla="*/ 329 h 1017"/>
                <a:gd name="T8" fmla="*/ 477 w 1549"/>
                <a:gd name="T9" fmla="*/ 101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7">
              <a:extLst>
                <a:ext uri="{FF2B5EF4-FFF2-40B4-BE49-F238E27FC236}">
                  <a16:creationId xmlns:a16="http://schemas.microsoft.com/office/drawing/2014/main" id="{1D897CC5-D9DC-4B84-8FEE-769DDB3ED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>
                <a:gd name="T0" fmla="*/ 1302 w 1688"/>
                <a:gd name="T1" fmla="*/ 1066 h 1066"/>
                <a:gd name="T2" fmla="*/ 1613 w 1688"/>
                <a:gd name="T3" fmla="*/ 850 h 1066"/>
                <a:gd name="T4" fmla="*/ 1517 w 1688"/>
                <a:gd name="T5" fmla="*/ 471 h 1066"/>
                <a:gd name="T6" fmla="*/ 798 w 1688"/>
                <a:gd name="T7" fmla="*/ 28 h 1066"/>
                <a:gd name="T8" fmla="*/ 181 w 1688"/>
                <a:gd name="T9" fmla="*/ 333 h 1066"/>
                <a:gd name="T10" fmla="*/ 420 w 1688"/>
                <a:gd name="T11" fmla="*/ 1066 h 1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8">
              <a:extLst>
                <a:ext uri="{FF2B5EF4-FFF2-40B4-BE49-F238E27FC236}">
                  <a16:creationId xmlns:a16="http://schemas.microsoft.com/office/drawing/2014/main" id="{A7F9F68E-05A6-4B4F-A9C4-99F56BA4D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>
                <a:gd name="T0" fmla="*/ 1873 w 2171"/>
                <a:gd name="T1" fmla="*/ 1326 h 1326"/>
                <a:gd name="T2" fmla="*/ 1609 w 2171"/>
                <a:gd name="T3" fmla="*/ 473 h 1326"/>
                <a:gd name="T4" fmla="*/ 880 w 2171"/>
                <a:gd name="T5" fmla="*/ 63 h 1326"/>
                <a:gd name="T6" fmla="*/ 0 w 2171"/>
                <a:gd name="T7" fmla="*/ 423 h 1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9">
              <a:extLst>
                <a:ext uri="{FF2B5EF4-FFF2-40B4-BE49-F238E27FC236}">
                  <a16:creationId xmlns:a16="http://schemas.microsoft.com/office/drawing/2014/main" id="{FE459AB8-6C83-4017-AD7E-34DDCC29B5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>
                <a:gd name="T0" fmla="*/ 0 w 106"/>
                <a:gd name="T1" fmla="*/ 0 h 143"/>
                <a:gd name="T2" fmla="*/ 106 w 106"/>
                <a:gd name="T3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10">
              <a:extLst>
                <a:ext uri="{FF2B5EF4-FFF2-40B4-BE49-F238E27FC236}">
                  <a16:creationId xmlns:a16="http://schemas.microsoft.com/office/drawing/2014/main" id="{7E35D375-D544-4AA6-B2C0-AECF72D6DA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>
                <a:gd name="T0" fmla="*/ 2046 w 2330"/>
                <a:gd name="T1" fmla="*/ 1452 h 1452"/>
                <a:gd name="T2" fmla="*/ 1813 w 2330"/>
                <a:gd name="T3" fmla="*/ 601 h 1452"/>
                <a:gd name="T4" fmla="*/ 956 w 2330"/>
                <a:gd name="T5" fmla="*/ 97 h 1452"/>
                <a:gd name="T6" fmla="*/ 0 w 2330"/>
                <a:gd name="T7" fmla="*/ 366 h 1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11">
              <a:extLst>
                <a:ext uri="{FF2B5EF4-FFF2-40B4-BE49-F238E27FC236}">
                  <a16:creationId xmlns:a16="http://schemas.microsoft.com/office/drawing/2014/main" id="{330D17F1-A1B0-40BD-8617-EE4D6750C8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>
                <a:gd name="T0" fmla="*/ 1094 w 1216"/>
                <a:gd name="T1" fmla="*/ 1436 h 1436"/>
                <a:gd name="T2" fmla="*/ 709 w 1216"/>
                <a:gd name="T3" fmla="*/ 551 h 1436"/>
                <a:gd name="T4" fmla="*/ 0 w 1216"/>
                <a:gd name="T5" fmla="*/ 0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12">
              <a:extLst>
                <a:ext uri="{FF2B5EF4-FFF2-40B4-BE49-F238E27FC236}">
                  <a16:creationId xmlns:a16="http://schemas.microsoft.com/office/drawing/2014/main" id="{B66F0F2E-CF96-4F3A-B20B-7A67FED935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>
                <a:gd name="T0" fmla="*/ 222 w 222"/>
                <a:gd name="T1" fmla="*/ 0 h 129"/>
                <a:gd name="T2" fmla="*/ 0 w 222"/>
                <a:gd name="T3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13">
              <a:extLst>
                <a:ext uri="{FF2B5EF4-FFF2-40B4-BE49-F238E27FC236}">
                  <a16:creationId xmlns:a16="http://schemas.microsoft.com/office/drawing/2014/main" id="{6A12D58E-271D-4783-99B0-2C1098B90B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>
                <a:gd name="T0" fmla="*/ 1067 w 1174"/>
                <a:gd name="T1" fmla="*/ 1440 h 1440"/>
                <a:gd name="T2" fmla="*/ 698 w 1174"/>
                <a:gd name="T3" fmla="*/ 577 h 1440"/>
                <a:gd name="T4" fmla="*/ 0 w 1174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14">
              <a:extLst>
                <a:ext uri="{FF2B5EF4-FFF2-40B4-BE49-F238E27FC236}">
                  <a16:creationId xmlns:a16="http://schemas.microsoft.com/office/drawing/2014/main" id="{F9B86422-0052-4CDC-906A-A0991A2900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>
                <a:gd name="T0" fmla="*/ 125 w 125"/>
                <a:gd name="T1" fmla="*/ 0 h 74"/>
                <a:gd name="T2" fmla="*/ 0 w 125"/>
                <a:gd name="T3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15">
              <a:extLst>
                <a:ext uri="{FF2B5EF4-FFF2-40B4-BE49-F238E27FC236}">
                  <a16:creationId xmlns:a16="http://schemas.microsoft.com/office/drawing/2014/main" id="{C6847113-CFAE-4362-A26F-0B1D189964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>
                <a:gd name="T0" fmla="*/ 1056 w 1155"/>
                <a:gd name="T1" fmla="*/ 1440 h 1440"/>
                <a:gd name="T2" fmla="*/ 686 w 1155"/>
                <a:gd name="T3" fmla="*/ 580 h 1440"/>
                <a:gd name="T4" fmla="*/ 0 w 1155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16">
              <a:extLst>
                <a:ext uri="{FF2B5EF4-FFF2-40B4-BE49-F238E27FC236}">
                  <a16:creationId xmlns:a16="http://schemas.microsoft.com/office/drawing/2014/main" id="{2AD566C5-BF8B-4C51-82C6-4633CAE5BD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>
                <a:gd name="T0" fmla="*/ 75 w 75"/>
                <a:gd name="T1" fmla="*/ 0 h 45"/>
                <a:gd name="T2" fmla="*/ 0 w 75"/>
                <a:gd name="T3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17">
              <a:extLst>
                <a:ext uri="{FF2B5EF4-FFF2-40B4-BE49-F238E27FC236}">
                  <a16:creationId xmlns:a16="http://schemas.microsoft.com/office/drawing/2014/main" id="{F156CA36-0366-443D-9A53-7806BDE207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>
                <a:gd name="T0" fmla="*/ 1053 w 1160"/>
                <a:gd name="T1" fmla="*/ 1441 h 1441"/>
                <a:gd name="T2" fmla="*/ 705 w 1160"/>
                <a:gd name="T3" fmla="*/ 599 h 1441"/>
                <a:gd name="T4" fmla="*/ 0 w 1160"/>
                <a:gd name="T5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8">
              <a:extLst>
                <a:ext uri="{FF2B5EF4-FFF2-40B4-BE49-F238E27FC236}">
                  <a16:creationId xmlns:a16="http://schemas.microsoft.com/office/drawing/2014/main" id="{E854E694-6F0F-4143-B88B-DE4C9E02E0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>
                <a:gd name="T0" fmla="*/ 1040 w 1137"/>
                <a:gd name="T1" fmla="*/ 1440 h 1440"/>
                <a:gd name="T2" fmla="*/ 698 w 1137"/>
                <a:gd name="T3" fmla="*/ 611 h 1440"/>
                <a:gd name="T4" fmla="*/ 0 w 1137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19">
              <a:extLst>
                <a:ext uri="{FF2B5EF4-FFF2-40B4-BE49-F238E27FC236}">
                  <a16:creationId xmlns:a16="http://schemas.microsoft.com/office/drawing/2014/main" id="{65CBB851-7142-4AAB-8038-999CAB8CE9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>
                <a:gd name="T0" fmla="*/ 1011 w 1058"/>
                <a:gd name="T1" fmla="*/ 1439 h 1439"/>
                <a:gd name="T2" fmla="*/ 648 w 1058"/>
                <a:gd name="T3" fmla="*/ 617 h 1439"/>
                <a:gd name="T4" fmla="*/ 0 w 1058"/>
                <a:gd name="T5" fmla="*/ 0 h 1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20">
              <a:extLst>
                <a:ext uri="{FF2B5EF4-FFF2-40B4-BE49-F238E27FC236}">
                  <a16:creationId xmlns:a16="http://schemas.microsoft.com/office/drawing/2014/main" id="{5560487F-527D-416F-A6A5-16BC6F6264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>
                <a:gd name="T0" fmla="*/ 718 w 718"/>
                <a:gd name="T1" fmla="*/ 575 h 575"/>
                <a:gd name="T2" fmla="*/ 0 w 718"/>
                <a:gd name="T3" fmla="*/ 0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21">
              <a:extLst>
                <a:ext uri="{FF2B5EF4-FFF2-40B4-BE49-F238E27FC236}">
                  <a16:creationId xmlns:a16="http://schemas.microsoft.com/office/drawing/2014/main" id="{1F3D29D7-04A7-4C39-ABC0-CCFFE39BD3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>
                <a:gd name="T0" fmla="*/ 620 w 620"/>
                <a:gd name="T1" fmla="*/ 536 h 536"/>
                <a:gd name="T2" fmla="*/ 0 w 620"/>
                <a:gd name="T3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22">
              <a:extLst>
                <a:ext uri="{FF2B5EF4-FFF2-40B4-BE49-F238E27FC236}">
                  <a16:creationId xmlns:a16="http://schemas.microsoft.com/office/drawing/2014/main" id="{AB11EF01-3B4E-41D2-9E08-0106F319A1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>
                <a:gd name="T0" fmla="*/ 0 w 455"/>
                <a:gd name="T1" fmla="*/ 0 h 285"/>
                <a:gd name="T2" fmla="*/ 455 w 455"/>
                <a:gd name="T3" fmla="*/ 28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23">
              <a:extLst>
                <a:ext uri="{FF2B5EF4-FFF2-40B4-BE49-F238E27FC236}">
                  <a16:creationId xmlns:a16="http://schemas.microsoft.com/office/drawing/2014/main" id="{9E2C3217-DC0B-4F91-9F62-A04CDEB2F7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>
                <a:gd name="T0" fmla="*/ 0 w 188"/>
                <a:gd name="T1" fmla="*/ 0 h 112"/>
                <a:gd name="T2" fmla="*/ 188 w 188"/>
                <a:gd name="T3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5" name="Picture 4" descr="Many question marks on black background">
            <a:extLst>
              <a:ext uri="{FF2B5EF4-FFF2-40B4-BE49-F238E27FC236}">
                <a16:creationId xmlns:a16="http://schemas.microsoft.com/office/drawing/2014/main" id="{672E4D47-3CC1-492F-B82B-B42CD6EA58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752" r="2" b="2"/>
          <a:stretch/>
        </p:blipFill>
        <p:spPr>
          <a:xfrm>
            <a:off x="20" y="227"/>
            <a:ext cx="4637303" cy="6858000"/>
          </a:xfrm>
          <a:prstGeom prst="rect">
            <a:avLst/>
          </a:prstGeom>
          <a:ln w="9525">
            <a:noFill/>
          </a:ln>
        </p:spPr>
      </p:pic>
      <p:grpSp>
        <p:nvGrpSpPr>
          <p:cNvPr id="58" name="Group 57">
            <a:extLst>
              <a:ext uri="{FF2B5EF4-FFF2-40B4-BE49-F238E27FC236}">
                <a16:creationId xmlns:a16="http://schemas.microsoft.com/office/drawing/2014/main" id="{F2B7CF55-CC81-4559-9768-354C7462D6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55064" y="1186483"/>
            <a:ext cx="5941686" cy="4477933"/>
            <a:chOff x="807084" y="1186483"/>
            <a:chExt cx="5941686" cy="4477933"/>
          </a:xfrm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9FDAF335-846C-48F5-A261-6D242B1ED9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7780" y="1186483"/>
              <a:ext cx="5940295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Isosceles Triangle 39">
              <a:extLst>
                <a:ext uri="{FF2B5EF4-FFF2-40B4-BE49-F238E27FC236}">
                  <a16:creationId xmlns:a16="http://schemas.microsoft.com/office/drawing/2014/main" id="{598CCBBA-616E-4339-A7DE-6168CEEE50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3574311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0FDCDAE4-2A39-4204-B094-CA4F1493DE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7084" y="1991156"/>
              <a:ext cx="5941686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7070E35-393C-6349-8C8C-5C1B14BC7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3394" y="2075504"/>
            <a:ext cx="5769989" cy="1748729"/>
          </a:xfrm>
        </p:spPr>
        <p:txBody>
          <a:bodyPr vert="horz" lIns="228600" tIns="228600" rIns="228600" bIns="0" rtlCol="0" anchor="b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5400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882959390"/>
      </p:ext>
    </p:extLst>
  </p:cSld>
  <p:clrMapOvr>
    <a:masterClrMapping/>
  </p:clrMapOvr>
</p:sld>
</file>

<file path=ppt/theme/theme1.xml><?xml version="1.0" encoding="utf-8"?>
<a:theme xmlns:a="http://schemas.openxmlformats.org/drawingml/2006/main" name="Atlas">
  <a:themeElements>
    <a:clrScheme name="Atlas">
      <a:dk1>
        <a:sysClr val="windowText" lastClr="000000"/>
      </a:dk1>
      <a:lt1>
        <a:sysClr val="window" lastClr="FFFFFF"/>
      </a:lt1>
      <a:dk2>
        <a:srgbClr val="454545"/>
      </a:dk2>
      <a:lt2>
        <a:srgbClr val="E0E0E0"/>
      </a:lt2>
      <a:accent1>
        <a:srgbClr val="F81B02"/>
      </a:accent1>
      <a:accent2>
        <a:srgbClr val="FC7715"/>
      </a:accent2>
      <a:accent3>
        <a:srgbClr val="AFBF41"/>
      </a:accent3>
      <a:accent4>
        <a:srgbClr val="50C49F"/>
      </a:accent4>
      <a:accent5>
        <a:srgbClr val="3B95C4"/>
      </a:accent5>
      <a:accent6>
        <a:srgbClr val="B560D4"/>
      </a:accent6>
      <a:hlink>
        <a:srgbClr val="FC5A1A"/>
      </a:hlink>
      <a:folHlink>
        <a:srgbClr val="B49E74"/>
      </a:folHlink>
    </a:clrScheme>
    <a:fontScheme name="Atlas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tlas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alpha val="60000"/>
                <a:satMod val="109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0000"/>
            </a:schemeClr>
          </a:solidFill>
          <a:prstDash val="solid"/>
        </a:ln>
        <a:ln w="15875" cap="flat" cmpd="sng" algn="ctr">
          <a:solidFill>
            <a:schemeClr val="phClr">
              <a:shade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0" h="0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10000">
              <a:schemeClr val="phClr">
                <a:tint val="94000"/>
                <a:lumMod val="116000"/>
              </a:schemeClr>
            </a:gs>
            <a:gs pos="100000">
              <a:schemeClr val="phClr">
                <a:tint val="98000"/>
                <a:shade val="86000"/>
                <a:satMod val="90000"/>
                <a:lumMod val="88000"/>
              </a:schemeClr>
            </a:gs>
          </a:gsLst>
          <a:path path="circle">
            <a:fillToRect l="50000" t="15000" r="50000" b="169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tlas" id="{5156B0E4-0EB1-49FE-A26B-15F6F698AEC6}" vid="{508F7963-D0B5-43F7-BB2C-FCE3009C08EC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93932EF5-314F-409E-8020-FEE5FA0795B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A3F7EDC-E5B4-4BBC-9D2A-CBE6D46C37A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03EEFF0-FB57-4CB4-8BFC-DF397689E2ED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{5767C4AF-1EEC-7A41-92B0-2CA2644DF3B5}tf16401369</Template>
  <TotalTime>686</TotalTime>
  <Words>130</Words>
  <Application>Microsoft Macintosh PowerPoint</Application>
  <PresentationFormat>Widescreen</PresentationFormat>
  <Paragraphs>42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Calibri Light</vt:lpstr>
      <vt:lpstr>Rockwell</vt:lpstr>
      <vt:lpstr>Wingdings</vt:lpstr>
      <vt:lpstr>Atlas</vt:lpstr>
      <vt:lpstr>Are You at the Risk of Heart Disease?</vt:lpstr>
      <vt:lpstr>Tools</vt:lpstr>
      <vt:lpstr>Data &amp; Data</vt:lpstr>
      <vt:lpstr>Web Page</vt:lpstr>
      <vt:lpstr>How System Works</vt:lpstr>
      <vt:lpstr>First Model–Prediction of Risk</vt:lpstr>
      <vt:lpstr>Second Model–Prediction of Disease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Heart Disease</dc:title>
  <dc:creator>Beth Scott</dc:creator>
  <cp:lastModifiedBy>Zohaib Hashmi</cp:lastModifiedBy>
  <cp:revision>32</cp:revision>
  <dcterms:created xsi:type="dcterms:W3CDTF">2021-07-15T01:47:37Z</dcterms:created>
  <dcterms:modified xsi:type="dcterms:W3CDTF">2021-07-16T13:07:07Z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